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/>
    <p:restoredTop sz="94694"/>
  </p:normalViewPr>
  <p:slideViewPr>
    <p:cSldViewPr>
      <p:cViewPr>
        <p:scale>
          <a:sx n="100" d="100"/>
          <a:sy n="100" d="100"/>
        </p:scale>
        <p:origin x="1548" y="-47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Bebas Neue Pro"/>
                <a:cs typeface="Bebas Neu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Bebas Neue Pro"/>
                <a:cs typeface="Bebas Neu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Bebas Neue Pro"/>
                <a:cs typeface="Bebas Neu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Bebas Neue Pro"/>
                <a:cs typeface="Bebas Neu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692003" cy="51599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299" y="3580055"/>
            <a:ext cx="666877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Bebas Neue Pro"/>
                <a:cs typeface="Bebas Neue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fdi4ds@fokus.fraunhofer.d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nfdi4datascience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>
            <a:extLst>
              <a:ext uri="{FF2B5EF4-FFF2-40B4-BE49-F238E27FC236}">
                <a16:creationId xmlns:a16="http://schemas.microsoft.com/office/drawing/2014/main" id="{F35FB2D0-B41A-B7B5-0D54-C59F47E84704}"/>
              </a:ext>
            </a:extLst>
          </p:cNvPr>
          <p:cNvSpPr/>
          <p:nvPr/>
        </p:nvSpPr>
        <p:spPr>
          <a:xfrm>
            <a:off x="5959593" y="-1354210"/>
            <a:ext cx="5179940" cy="51799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299" y="3580055"/>
            <a:ext cx="666877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9015" algn="l"/>
                <a:tab pos="2068830" algn="l"/>
                <a:tab pos="3150235" algn="l"/>
                <a:tab pos="5473065" algn="l"/>
              </a:tabLst>
            </a:pPr>
            <a:r>
              <a:rPr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We</a:t>
            </a:r>
            <a:r>
              <a:rPr lang="de-DE"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are</a:t>
            </a:r>
            <a:r>
              <a:rPr lang="de-DE"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the</a:t>
            </a:r>
            <a:r>
              <a:rPr lang="de-DE" sz="6600" spc="-25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sz="6600" spc="-10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missing</a:t>
            </a:r>
            <a:r>
              <a:rPr lang="de-DE" sz="6600" spc="-10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 </a:t>
            </a:r>
            <a:r>
              <a:rPr sz="6600" spc="-10" dirty="0">
                <a:latin typeface="Bahnschrift Light Condensed" panose="020B0502040204020203" pitchFamily="34" charset="0"/>
                <a:cs typeface="Arial" panose="020B0604020202020204" pitchFamily="34" charset="0"/>
              </a:rPr>
              <a:t>link.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9280" y="5725896"/>
            <a:ext cx="2876550" cy="2257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D6007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NFDI4DataScience</a:t>
            </a:r>
            <a:endParaRPr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12700" marR="292735">
              <a:lnSpc>
                <a:spcPts val="2800"/>
              </a:lnSpc>
              <a:spcBef>
                <a:spcPts val="3160"/>
              </a:spcBef>
            </a:pPr>
            <a:r>
              <a:rPr lang="en-US" sz="2000" b="1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National</a:t>
            </a:r>
            <a:r>
              <a:rPr lang="en-US" sz="2000" b="1" spc="-1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Research</a:t>
            </a:r>
            <a:r>
              <a:rPr lang="en-US" sz="2000" b="1" spc="-1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Data </a:t>
            </a:r>
            <a:r>
              <a:rPr lang="en-US" sz="2000" b="1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Infrastructure</a:t>
            </a:r>
            <a:r>
              <a:rPr lang="en-US" sz="2000" b="1" spc="-3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</a:t>
            </a:r>
            <a:r>
              <a:rPr lang="en-US" sz="2000" b="1" spc="-25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2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Data </a:t>
            </a:r>
            <a:r>
              <a:rPr lang="en-US" sz="2000" b="1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Science and</a:t>
            </a:r>
            <a:r>
              <a:rPr lang="en-US" sz="2000" b="1" spc="5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0" dirty="0">
                <a:solidFill>
                  <a:srgbClr val="85B25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Artificial Intelligence.</a:t>
            </a:r>
            <a:endParaRPr sz="2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522104"/>
            <a:ext cx="3419513" cy="559788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19299" y="10149517"/>
            <a:ext cx="1346001" cy="4289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700" b="1" spc="-10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Contact</a:t>
            </a:r>
            <a:endParaRPr sz="27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298" y="10868769"/>
            <a:ext cx="2876532" cy="792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85775">
              <a:lnSpc>
                <a:spcPct val="119100"/>
              </a:lnSpc>
              <a:spcBef>
                <a:spcPts val="100"/>
              </a:spcBef>
            </a:pPr>
            <a:r>
              <a:rPr lang="de-DE" sz="1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</a:t>
            </a:r>
            <a:r>
              <a:rPr sz="1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sz="1400" spc="-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Sonja</a:t>
            </a:r>
            <a:r>
              <a:rPr lang="de-DE"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Schimmler</a:t>
            </a:r>
            <a:endParaRPr lang="de-DE" sz="14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485775">
              <a:lnSpc>
                <a:spcPct val="1191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+49</a:t>
            </a:r>
            <a:r>
              <a:rPr sz="14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14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3463-</a:t>
            </a:r>
            <a:r>
              <a:rPr sz="1400" spc="-5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7159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nfdi4ds@fokus.fraunhofer.de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9299" y="11884896"/>
            <a:ext cx="2067560" cy="78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Fraunhofer</a:t>
            </a:r>
            <a:r>
              <a:rPr sz="1400" spc="-9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FOKUS </a:t>
            </a:r>
            <a:r>
              <a:rPr sz="1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Kaiserin-Augusta-</a:t>
            </a: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Allee</a:t>
            </a:r>
            <a:r>
              <a:rPr sz="1400" spc="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10589</a:t>
            </a:r>
            <a:r>
              <a:rPr sz="1400" spc="-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Berlin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9299" y="12941740"/>
            <a:ext cx="21971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www.nfdi4datascience.de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29235" y="1032099"/>
            <a:ext cx="2599055" cy="1073785"/>
          </a:xfrm>
          <a:custGeom>
            <a:avLst/>
            <a:gdLst/>
            <a:ahLst/>
            <a:cxnLst/>
            <a:rect l="l" t="t" r="r" b="b"/>
            <a:pathLst>
              <a:path w="2599054" h="1073785">
                <a:moveTo>
                  <a:pt x="222808" y="694855"/>
                </a:moveTo>
                <a:lnTo>
                  <a:pt x="216154" y="642848"/>
                </a:lnTo>
                <a:lnTo>
                  <a:pt x="206692" y="625487"/>
                </a:lnTo>
                <a:lnTo>
                  <a:pt x="195834" y="605612"/>
                </a:lnTo>
                <a:lnTo>
                  <a:pt x="168160" y="587654"/>
                </a:lnTo>
                <a:lnTo>
                  <a:pt x="168160" y="692061"/>
                </a:lnTo>
                <a:lnTo>
                  <a:pt x="168160" y="949198"/>
                </a:lnTo>
                <a:lnTo>
                  <a:pt x="164604" y="980109"/>
                </a:lnTo>
                <a:lnTo>
                  <a:pt x="153885" y="1000963"/>
                </a:lnTo>
                <a:lnTo>
                  <a:pt x="135940" y="1012761"/>
                </a:lnTo>
                <a:lnTo>
                  <a:pt x="110705" y="1016469"/>
                </a:lnTo>
                <a:lnTo>
                  <a:pt x="54648" y="1016469"/>
                </a:lnTo>
                <a:lnTo>
                  <a:pt x="54648" y="625487"/>
                </a:lnTo>
                <a:lnTo>
                  <a:pt x="110705" y="625487"/>
                </a:lnTo>
                <a:lnTo>
                  <a:pt x="135940" y="629094"/>
                </a:lnTo>
                <a:lnTo>
                  <a:pt x="153885" y="640638"/>
                </a:lnTo>
                <a:lnTo>
                  <a:pt x="164604" y="661263"/>
                </a:lnTo>
                <a:lnTo>
                  <a:pt x="168160" y="692061"/>
                </a:lnTo>
                <a:lnTo>
                  <a:pt x="168160" y="587654"/>
                </a:lnTo>
                <a:lnTo>
                  <a:pt x="161340" y="583222"/>
                </a:lnTo>
                <a:lnTo>
                  <a:pt x="112115" y="575741"/>
                </a:lnTo>
                <a:lnTo>
                  <a:pt x="0" y="575741"/>
                </a:lnTo>
                <a:lnTo>
                  <a:pt x="0" y="1066203"/>
                </a:lnTo>
                <a:lnTo>
                  <a:pt x="112115" y="1066203"/>
                </a:lnTo>
                <a:lnTo>
                  <a:pt x="161340" y="1058722"/>
                </a:lnTo>
                <a:lnTo>
                  <a:pt x="195834" y="1036332"/>
                </a:lnTo>
                <a:lnTo>
                  <a:pt x="216154" y="999109"/>
                </a:lnTo>
                <a:lnTo>
                  <a:pt x="222808" y="947102"/>
                </a:lnTo>
                <a:lnTo>
                  <a:pt x="222808" y="694855"/>
                </a:lnTo>
                <a:close/>
              </a:path>
              <a:path w="2599054" h="1073785">
                <a:moveTo>
                  <a:pt x="486943" y="1066203"/>
                </a:moveTo>
                <a:lnTo>
                  <a:pt x="483666" y="1048842"/>
                </a:lnTo>
                <a:lnTo>
                  <a:pt x="481241" y="1026972"/>
                </a:lnTo>
                <a:lnTo>
                  <a:pt x="480758" y="1018565"/>
                </a:lnTo>
                <a:lnTo>
                  <a:pt x="479742" y="1000988"/>
                </a:lnTo>
                <a:lnTo>
                  <a:pt x="479234" y="970216"/>
                </a:lnTo>
                <a:lnTo>
                  <a:pt x="479234" y="876338"/>
                </a:lnTo>
                <a:lnTo>
                  <a:pt x="479234" y="813269"/>
                </a:lnTo>
                <a:lnTo>
                  <a:pt x="473468" y="767080"/>
                </a:lnTo>
                <a:lnTo>
                  <a:pt x="465620" y="752309"/>
                </a:lnTo>
                <a:lnTo>
                  <a:pt x="455764" y="733755"/>
                </a:lnTo>
                <a:lnTo>
                  <a:pt x="425437" y="713562"/>
                </a:lnTo>
                <a:lnTo>
                  <a:pt x="381850" y="706780"/>
                </a:lnTo>
                <a:lnTo>
                  <a:pt x="339686" y="713498"/>
                </a:lnTo>
                <a:lnTo>
                  <a:pt x="308444" y="733234"/>
                </a:lnTo>
                <a:lnTo>
                  <a:pt x="289013" y="765314"/>
                </a:lnTo>
                <a:lnTo>
                  <a:pt x="282346" y="809078"/>
                </a:lnTo>
                <a:lnTo>
                  <a:pt x="282346" y="816775"/>
                </a:lnTo>
                <a:lnTo>
                  <a:pt x="332105" y="816775"/>
                </a:lnTo>
                <a:lnTo>
                  <a:pt x="332105" y="806272"/>
                </a:lnTo>
                <a:lnTo>
                  <a:pt x="335432" y="783056"/>
                </a:lnTo>
                <a:lnTo>
                  <a:pt x="345059" y="766152"/>
                </a:lnTo>
                <a:lnTo>
                  <a:pt x="360464" y="755815"/>
                </a:lnTo>
                <a:lnTo>
                  <a:pt x="381139" y="752309"/>
                </a:lnTo>
                <a:lnTo>
                  <a:pt x="400964" y="755599"/>
                </a:lnTo>
                <a:lnTo>
                  <a:pt x="415213" y="765454"/>
                </a:lnTo>
                <a:lnTo>
                  <a:pt x="423811" y="781875"/>
                </a:lnTo>
                <a:lnTo>
                  <a:pt x="426694" y="804862"/>
                </a:lnTo>
                <a:lnTo>
                  <a:pt x="426694" y="813269"/>
                </a:lnTo>
                <a:lnTo>
                  <a:pt x="426694" y="876338"/>
                </a:lnTo>
                <a:lnTo>
                  <a:pt x="426694" y="947102"/>
                </a:lnTo>
                <a:lnTo>
                  <a:pt x="422732" y="980859"/>
                </a:lnTo>
                <a:lnTo>
                  <a:pt x="411353" y="1005954"/>
                </a:lnTo>
                <a:lnTo>
                  <a:pt x="393280" y="1021588"/>
                </a:lnTo>
                <a:lnTo>
                  <a:pt x="369239" y="1026972"/>
                </a:lnTo>
                <a:lnTo>
                  <a:pt x="350329" y="1023759"/>
                </a:lnTo>
                <a:lnTo>
                  <a:pt x="336740" y="1014361"/>
                </a:lnTo>
                <a:lnTo>
                  <a:pt x="328549" y="999197"/>
                </a:lnTo>
                <a:lnTo>
                  <a:pt x="325805" y="978636"/>
                </a:lnTo>
                <a:lnTo>
                  <a:pt x="328650" y="957249"/>
                </a:lnTo>
                <a:lnTo>
                  <a:pt x="337527" y="938949"/>
                </a:lnTo>
                <a:lnTo>
                  <a:pt x="352996" y="923150"/>
                </a:lnTo>
                <a:lnTo>
                  <a:pt x="375551" y="909256"/>
                </a:lnTo>
                <a:lnTo>
                  <a:pt x="395262" y="898893"/>
                </a:lnTo>
                <a:lnTo>
                  <a:pt x="409778" y="890435"/>
                </a:lnTo>
                <a:lnTo>
                  <a:pt x="419976" y="883158"/>
                </a:lnTo>
                <a:lnTo>
                  <a:pt x="426694" y="876338"/>
                </a:lnTo>
                <a:lnTo>
                  <a:pt x="426694" y="813269"/>
                </a:lnTo>
                <a:lnTo>
                  <a:pt x="424561" y="828560"/>
                </a:lnTo>
                <a:lnTo>
                  <a:pt x="415480" y="840943"/>
                </a:lnTo>
                <a:lnTo>
                  <a:pt x="395351" y="853871"/>
                </a:lnTo>
                <a:lnTo>
                  <a:pt x="360133" y="870724"/>
                </a:lnTo>
                <a:lnTo>
                  <a:pt x="319544" y="893813"/>
                </a:lnTo>
                <a:lnTo>
                  <a:pt x="292417" y="919340"/>
                </a:lnTo>
                <a:lnTo>
                  <a:pt x="277253" y="949452"/>
                </a:lnTo>
                <a:lnTo>
                  <a:pt x="272542" y="986332"/>
                </a:lnTo>
                <a:lnTo>
                  <a:pt x="278003" y="1022375"/>
                </a:lnTo>
                <a:lnTo>
                  <a:pt x="293649" y="1049756"/>
                </a:lnTo>
                <a:lnTo>
                  <a:pt x="318350" y="1067142"/>
                </a:lnTo>
                <a:lnTo>
                  <a:pt x="351015" y="1073226"/>
                </a:lnTo>
                <a:lnTo>
                  <a:pt x="378409" y="1069606"/>
                </a:lnTo>
                <a:lnTo>
                  <a:pt x="401459" y="1059027"/>
                </a:lnTo>
                <a:lnTo>
                  <a:pt x="419798" y="1041882"/>
                </a:lnTo>
                <a:lnTo>
                  <a:pt x="428244" y="1026972"/>
                </a:lnTo>
                <a:lnTo>
                  <a:pt x="433006" y="1018565"/>
                </a:lnTo>
                <a:lnTo>
                  <a:pt x="434162" y="1034491"/>
                </a:lnTo>
                <a:lnTo>
                  <a:pt x="435521" y="1048169"/>
                </a:lnTo>
                <a:lnTo>
                  <a:pt x="437045" y="1059027"/>
                </a:lnTo>
                <a:lnTo>
                  <a:pt x="438594" y="1066203"/>
                </a:lnTo>
                <a:lnTo>
                  <a:pt x="486943" y="1066203"/>
                </a:lnTo>
                <a:close/>
              </a:path>
              <a:path w="2599054" h="1073785">
                <a:moveTo>
                  <a:pt x="576618" y="0"/>
                </a:moveTo>
                <a:lnTo>
                  <a:pt x="526859" y="0"/>
                </a:lnTo>
                <a:lnTo>
                  <a:pt x="526859" y="350329"/>
                </a:lnTo>
                <a:lnTo>
                  <a:pt x="416153" y="0"/>
                </a:lnTo>
                <a:lnTo>
                  <a:pt x="346087" y="0"/>
                </a:lnTo>
                <a:lnTo>
                  <a:pt x="346087" y="490474"/>
                </a:lnTo>
                <a:lnTo>
                  <a:pt x="395833" y="490474"/>
                </a:lnTo>
                <a:lnTo>
                  <a:pt x="395833" y="91795"/>
                </a:lnTo>
                <a:lnTo>
                  <a:pt x="519861" y="490474"/>
                </a:lnTo>
                <a:lnTo>
                  <a:pt x="576618" y="490474"/>
                </a:lnTo>
                <a:lnTo>
                  <a:pt x="576618" y="0"/>
                </a:lnTo>
                <a:close/>
              </a:path>
              <a:path w="2599054" h="1073785">
                <a:moveTo>
                  <a:pt x="680300" y="713778"/>
                </a:moveTo>
                <a:lnTo>
                  <a:pt x="616534" y="713778"/>
                </a:lnTo>
                <a:lnTo>
                  <a:pt x="616534" y="612190"/>
                </a:lnTo>
                <a:lnTo>
                  <a:pt x="570992" y="612190"/>
                </a:lnTo>
                <a:lnTo>
                  <a:pt x="565391" y="713778"/>
                </a:lnTo>
                <a:lnTo>
                  <a:pt x="519849" y="713778"/>
                </a:lnTo>
                <a:lnTo>
                  <a:pt x="519849" y="758621"/>
                </a:lnTo>
                <a:lnTo>
                  <a:pt x="563283" y="758621"/>
                </a:lnTo>
                <a:lnTo>
                  <a:pt x="563283" y="992644"/>
                </a:lnTo>
                <a:lnTo>
                  <a:pt x="568045" y="1028001"/>
                </a:lnTo>
                <a:lnTo>
                  <a:pt x="582472" y="1053172"/>
                </a:lnTo>
                <a:lnTo>
                  <a:pt x="606742" y="1068222"/>
                </a:lnTo>
                <a:lnTo>
                  <a:pt x="641070" y="1073226"/>
                </a:lnTo>
                <a:lnTo>
                  <a:pt x="651929" y="1072921"/>
                </a:lnTo>
                <a:lnTo>
                  <a:pt x="661733" y="1071816"/>
                </a:lnTo>
                <a:lnTo>
                  <a:pt x="671017" y="1069670"/>
                </a:lnTo>
                <a:lnTo>
                  <a:pt x="680300" y="1066203"/>
                </a:lnTo>
                <a:lnTo>
                  <a:pt x="680300" y="1020673"/>
                </a:lnTo>
                <a:lnTo>
                  <a:pt x="672553" y="1023315"/>
                </a:lnTo>
                <a:lnTo>
                  <a:pt x="665060" y="1025042"/>
                </a:lnTo>
                <a:lnTo>
                  <a:pt x="657834" y="1025982"/>
                </a:lnTo>
                <a:lnTo>
                  <a:pt x="650875" y="1026274"/>
                </a:lnTo>
                <a:lnTo>
                  <a:pt x="634873" y="1024077"/>
                </a:lnTo>
                <a:lnTo>
                  <a:pt x="624243" y="1017168"/>
                </a:lnTo>
                <a:lnTo>
                  <a:pt x="618350" y="1004989"/>
                </a:lnTo>
                <a:lnTo>
                  <a:pt x="616534" y="987044"/>
                </a:lnTo>
                <a:lnTo>
                  <a:pt x="616534" y="758621"/>
                </a:lnTo>
                <a:lnTo>
                  <a:pt x="680300" y="758621"/>
                </a:lnTo>
                <a:lnTo>
                  <a:pt x="680300" y="713778"/>
                </a:lnTo>
                <a:close/>
              </a:path>
              <a:path w="2599054" h="1073785">
                <a:moveTo>
                  <a:pt x="852652" y="0"/>
                </a:moveTo>
                <a:lnTo>
                  <a:pt x="657860" y="0"/>
                </a:lnTo>
                <a:lnTo>
                  <a:pt x="657860" y="49530"/>
                </a:lnTo>
                <a:lnTo>
                  <a:pt x="657860" y="215900"/>
                </a:lnTo>
                <a:lnTo>
                  <a:pt x="657860" y="266700"/>
                </a:lnTo>
                <a:lnTo>
                  <a:pt x="657860" y="490220"/>
                </a:lnTo>
                <a:lnTo>
                  <a:pt x="712520" y="490220"/>
                </a:lnTo>
                <a:lnTo>
                  <a:pt x="712520" y="266700"/>
                </a:lnTo>
                <a:lnTo>
                  <a:pt x="825334" y="266700"/>
                </a:lnTo>
                <a:lnTo>
                  <a:pt x="825334" y="215900"/>
                </a:lnTo>
                <a:lnTo>
                  <a:pt x="712520" y="215900"/>
                </a:lnTo>
                <a:lnTo>
                  <a:pt x="712520" y="49530"/>
                </a:lnTo>
                <a:lnTo>
                  <a:pt x="852652" y="49530"/>
                </a:lnTo>
                <a:lnTo>
                  <a:pt x="852652" y="0"/>
                </a:lnTo>
                <a:close/>
              </a:path>
              <a:path w="2599054" h="1073785">
                <a:moveTo>
                  <a:pt x="926922" y="1066203"/>
                </a:moveTo>
                <a:lnTo>
                  <a:pt x="921207" y="1026972"/>
                </a:lnTo>
                <a:lnTo>
                  <a:pt x="919200" y="970216"/>
                </a:lnTo>
                <a:lnTo>
                  <a:pt x="919200" y="876338"/>
                </a:lnTo>
                <a:lnTo>
                  <a:pt x="919200" y="813269"/>
                </a:lnTo>
                <a:lnTo>
                  <a:pt x="913447" y="767080"/>
                </a:lnTo>
                <a:lnTo>
                  <a:pt x="905598" y="752309"/>
                </a:lnTo>
                <a:lnTo>
                  <a:pt x="895743" y="733755"/>
                </a:lnTo>
                <a:lnTo>
                  <a:pt x="865416" y="713562"/>
                </a:lnTo>
                <a:lnTo>
                  <a:pt x="821817" y="706780"/>
                </a:lnTo>
                <a:lnTo>
                  <a:pt x="779678" y="713498"/>
                </a:lnTo>
                <a:lnTo>
                  <a:pt x="748423" y="733234"/>
                </a:lnTo>
                <a:lnTo>
                  <a:pt x="728992" y="765314"/>
                </a:lnTo>
                <a:lnTo>
                  <a:pt x="722312" y="809078"/>
                </a:lnTo>
                <a:lnTo>
                  <a:pt x="722312" y="816775"/>
                </a:lnTo>
                <a:lnTo>
                  <a:pt x="772071" y="816775"/>
                </a:lnTo>
                <a:lnTo>
                  <a:pt x="772071" y="806272"/>
                </a:lnTo>
                <a:lnTo>
                  <a:pt x="775398" y="783056"/>
                </a:lnTo>
                <a:lnTo>
                  <a:pt x="785037" y="766152"/>
                </a:lnTo>
                <a:lnTo>
                  <a:pt x="800442" y="755815"/>
                </a:lnTo>
                <a:lnTo>
                  <a:pt x="821105" y="752309"/>
                </a:lnTo>
                <a:lnTo>
                  <a:pt x="840943" y="755599"/>
                </a:lnTo>
                <a:lnTo>
                  <a:pt x="855192" y="765454"/>
                </a:lnTo>
                <a:lnTo>
                  <a:pt x="863790" y="781875"/>
                </a:lnTo>
                <a:lnTo>
                  <a:pt x="866660" y="804862"/>
                </a:lnTo>
                <a:lnTo>
                  <a:pt x="866660" y="813269"/>
                </a:lnTo>
                <a:lnTo>
                  <a:pt x="866660" y="876338"/>
                </a:lnTo>
                <a:lnTo>
                  <a:pt x="866660" y="947102"/>
                </a:lnTo>
                <a:lnTo>
                  <a:pt x="862711" y="980859"/>
                </a:lnTo>
                <a:lnTo>
                  <a:pt x="851331" y="1005954"/>
                </a:lnTo>
                <a:lnTo>
                  <a:pt x="833259" y="1021588"/>
                </a:lnTo>
                <a:lnTo>
                  <a:pt x="809205" y="1026972"/>
                </a:lnTo>
                <a:lnTo>
                  <a:pt x="790308" y="1023759"/>
                </a:lnTo>
                <a:lnTo>
                  <a:pt x="776719" y="1014361"/>
                </a:lnTo>
                <a:lnTo>
                  <a:pt x="768515" y="999197"/>
                </a:lnTo>
                <a:lnTo>
                  <a:pt x="765759" y="978636"/>
                </a:lnTo>
                <a:lnTo>
                  <a:pt x="768616" y="957249"/>
                </a:lnTo>
                <a:lnTo>
                  <a:pt x="777506" y="938949"/>
                </a:lnTo>
                <a:lnTo>
                  <a:pt x="792962" y="923150"/>
                </a:lnTo>
                <a:lnTo>
                  <a:pt x="815517" y="909256"/>
                </a:lnTo>
                <a:lnTo>
                  <a:pt x="835240" y="898893"/>
                </a:lnTo>
                <a:lnTo>
                  <a:pt x="849757" y="890435"/>
                </a:lnTo>
                <a:lnTo>
                  <a:pt x="859955" y="883158"/>
                </a:lnTo>
                <a:lnTo>
                  <a:pt x="866660" y="876338"/>
                </a:lnTo>
                <a:lnTo>
                  <a:pt x="866660" y="813269"/>
                </a:lnTo>
                <a:lnTo>
                  <a:pt x="864539" y="828560"/>
                </a:lnTo>
                <a:lnTo>
                  <a:pt x="855459" y="840943"/>
                </a:lnTo>
                <a:lnTo>
                  <a:pt x="835329" y="853871"/>
                </a:lnTo>
                <a:lnTo>
                  <a:pt x="800100" y="870724"/>
                </a:lnTo>
                <a:lnTo>
                  <a:pt x="759523" y="893813"/>
                </a:lnTo>
                <a:lnTo>
                  <a:pt x="732396" y="919340"/>
                </a:lnTo>
                <a:lnTo>
                  <a:pt x="717232" y="949452"/>
                </a:lnTo>
                <a:lnTo>
                  <a:pt x="712508" y="986332"/>
                </a:lnTo>
                <a:lnTo>
                  <a:pt x="717981" y="1022375"/>
                </a:lnTo>
                <a:lnTo>
                  <a:pt x="733628" y="1049756"/>
                </a:lnTo>
                <a:lnTo>
                  <a:pt x="758329" y="1067142"/>
                </a:lnTo>
                <a:lnTo>
                  <a:pt x="790981" y="1073226"/>
                </a:lnTo>
                <a:lnTo>
                  <a:pt x="818375" y="1069606"/>
                </a:lnTo>
                <a:lnTo>
                  <a:pt x="841438" y="1059027"/>
                </a:lnTo>
                <a:lnTo>
                  <a:pt x="859764" y="1041882"/>
                </a:lnTo>
                <a:lnTo>
                  <a:pt x="868210" y="1026972"/>
                </a:lnTo>
                <a:lnTo>
                  <a:pt x="872972" y="1018565"/>
                </a:lnTo>
                <a:lnTo>
                  <a:pt x="874141" y="1034491"/>
                </a:lnTo>
                <a:lnTo>
                  <a:pt x="875512" y="1048169"/>
                </a:lnTo>
                <a:lnTo>
                  <a:pt x="877023" y="1059027"/>
                </a:lnTo>
                <a:lnTo>
                  <a:pt x="878560" y="1066203"/>
                </a:lnTo>
                <a:lnTo>
                  <a:pt x="926922" y="1066203"/>
                </a:lnTo>
                <a:close/>
              </a:path>
              <a:path w="2599054" h="1073785">
                <a:moveTo>
                  <a:pt x="1134300" y="119126"/>
                </a:moveTo>
                <a:lnTo>
                  <a:pt x="1127645" y="67106"/>
                </a:lnTo>
                <a:lnTo>
                  <a:pt x="1118171" y="49758"/>
                </a:lnTo>
                <a:lnTo>
                  <a:pt x="1107325" y="29870"/>
                </a:lnTo>
                <a:lnTo>
                  <a:pt x="1079652" y="11938"/>
                </a:lnTo>
                <a:lnTo>
                  <a:pt x="1079652" y="116319"/>
                </a:lnTo>
                <a:lnTo>
                  <a:pt x="1079652" y="373468"/>
                </a:lnTo>
                <a:lnTo>
                  <a:pt x="1076096" y="404368"/>
                </a:lnTo>
                <a:lnTo>
                  <a:pt x="1065364" y="425221"/>
                </a:lnTo>
                <a:lnTo>
                  <a:pt x="1047419" y="437019"/>
                </a:lnTo>
                <a:lnTo>
                  <a:pt x="1022184" y="440728"/>
                </a:lnTo>
                <a:lnTo>
                  <a:pt x="966139" y="440728"/>
                </a:lnTo>
                <a:lnTo>
                  <a:pt x="966139" y="49758"/>
                </a:lnTo>
                <a:lnTo>
                  <a:pt x="1022184" y="49758"/>
                </a:lnTo>
                <a:lnTo>
                  <a:pt x="1047419" y="53352"/>
                </a:lnTo>
                <a:lnTo>
                  <a:pt x="1065364" y="64909"/>
                </a:lnTo>
                <a:lnTo>
                  <a:pt x="1076096" y="85521"/>
                </a:lnTo>
                <a:lnTo>
                  <a:pt x="1079652" y="116319"/>
                </a:lnTo>
                <a:lnTo>
                  <a:pt x="1079652" y="11938"/>
                </a:lnTo>
                <a:lnTo>
                  <a:pt x="1072807" y="7493"/>
                </a:lnTo>
                <a:lnTo>
                  <a:pt x="1023594" y="12"/>
                </a:lnTo>
                <a:lnTo>
                  <a:pt x="911491" y="12"/>
                </a:lnTo>
                <a:lnTo>
                  <a:pt x="911491" y="490474"/>
                </a:lnTo>
                <a:lnTo>
                  <a:pt x="1023594" y="490474"/>
                </a:lnTo>
                <a:lnTo>
                  <a:pt x="1072807" y="482993"/>
                </a:lnTo>
                <a:lnTo>
                  <a:pt x="1107325" y="460603"/>
                </a:lnTo>
                <a:lnTo>
                  <a:pt x="1118171" y="440728"/>
                </a:lnTo>
                <a:lnTo>
                  <a:pt x="1127645" y="423367"/>
                </a:lnTo>
                <a:lnTo>
                  <a:pt x="1134300" y="371360"/>
                </a:lnTo>
                <a:lnTo>
                  <a:pt x="1134300" y="119126"/>
                </a:lnTo>
                <a:close/>
              </a:path>
              <a:path w="2599054" h="1073785">
                <a:moveTo>
                  <a:pt x="1191755" y="953401"/>
                </a:moveTo>
                <a:lnTo>
                  <a:pt x="1187310" y="911974"/>
                </a:lnTo>
                <a:lnTo>
                  <a:pt x="1172476" y="874674"/>
                </a:lnTo>
                <a:lnTo>
                  <a:pt x="1145044" y="838022"/>
                </a:lnTo>
                <a:lnTo>
                  <a:pt x="1102766" y="798550"/>
                </a:lnTo>
                <a:lnTo>
                  <a:pt x="1066076" y="765987"/>
                </a:lnTo>
                <a:lnTo>
                  <a:pt x="1042073" y="737768"/>
                </a:lnTo>
                <a:lnTo>
                  <a:pt x="1028966" y="710869"/>
                </a:lnTo>
                <a:lnTo>
                  <a:pt x="1025004" y="682244"/>
                </a:lnTo>
                <a:lnTo>
                  <a:pt x="1028827" y="654253"/>
                </a:lnTo>
                <a:lnTo>
                  <a:pt x="1039888" y="634339"/>
                </a:lnTo>
                <a:lnTo>
                  <a:pt x="1057516" y="622439"/>
                </a:lnTo>
                <a:lnTo>
                  <a:pt x="1081049" y="618490"/>
                </a:lnTo>
                <a:lnTo>
                  <a:pt x="1104874" y="622465"/>
                </a:lnTo>
                <a:lnTo>
                  <a:pt x="1122476" y="634517"/>
                </a:lnTo>
                <a:lnTo>
                  <a:pt x="1133373" y="654850"/>
                </a:lnTo>
                <a:lnTo>
                  <a:pt x="1137107" y="683641"/>
                </a:lnTo>
                <a:lnTo>
                  <a:pt x="1137107" y="706767"/>
                </a:lnTo>
                <a:lnTo>
                  <a:pt x="1188948" y="706767"/>
                </a:lnTo>
                <a:lnTo>
                  <a:pt x="1188948" y="687158"/>
                </a:lnTo>
                <a:lnTo>
                  <a:pt x="1182039" y="637032"/>
                </a:lnTo>
                <a:lnTo>
                  <a:pt x="1161529" y="599833"/>
                </a:lnTo>
                <a:lnTo>
                  <a:pt x="1127760" y="576707"/>
                </a:lnTo>
                <a:lnTo>
                  <a:pt x="1081049" y="568744"/>
                </a:lnTo>
                <a:lnTo>
                  <a:pt x="1033995" y="576681"/>
                </a:lnTo>
                <a:lnTo>
                  <a:pt x="999502" y="599655"/>
                </a:lnTo>
                <a:lnTo>
                  <a:pt x="978268" y="636435"/>
                </a:lnTo>
                <a:lnTo>
                  <a:pt x="971042" y="685749"/>
                </a:lnTo>
                <a:lnTo>
                  <a:pt x="975601" y="724750"/>
                </a:lnTo>
                <a:lnTo>
                  <a:pt x="990752" y="760806"/>
                </a:lnTo>
                <a:lnTo>
                  <a:pt x="1018641" y="796988"/>
                </a:lnTo>
                <a:lnTo>
                  <a:pt x="1061440" y="836396"/>
                </a:lnTo>
                <a:lnTo>
                  <a:pt x="1097191" y="868730"/>
                </a:lnTo>
                <a:lnTo>
                  <a:pt x="1120546" y="897521"/>
                </a:lnTo>
                <a:lnTo>
                  <a:pt x="1133259" y="926058"/>
                </a:lnTo>
                <a:lnTo>
                  <a:pt x="1137107" y="957605"/>
                </a:lnTo>
                <a:lnTo>
                  <a:pt x="1133144" y="986815"/>
                </a:lnTo>
                <a:lnTo>
                  <a:pt x="1121765" y="1007351"/>
                </a:lnTo>
                <a:lnTo>
                  <a:pt x="1103693" y="1019479"/>
                </a:lnTo>
                <a:lnTo>
                  <a:pt x="1079652" y="1023467"/>
                </a:lnTo>
                <a:lnTo>
                  <a:pt x="1055992" y="1019492"/>
                </a:lnTo>
                <a:lnTo>
                  <a:pt x="1038123" y="1007440"/>
                </a:lnTo>
                <a:lnTo>
                  <a:pt x="1026833" y="987107"/>
                </a:lnTo>
                <a:lnTo>
                  <a:pt x="1022896" y="958303"/>
                </a:lnTo>
                <a:lnTo>
                  <a:pt x="1022896" y="926782"/>
                </a:lnTo>
                <a:lnTo>
                  <a:pt x="971042" y="926782"/>
                </a:lnTo>
                <a:lnTo>
                  <a:pt x="971042" y="954100"/>
                </a:lnTo>
                <a:lnTo>
                  <a:pt x="978065" y="1004633"/>
                </a:lnTo>
                <a:lnTo>
                  <a:pt x="998893" y="1042035"/>
                </a:lnTo>
                <a:lnTo>
                  <a:pt x="1033106" y="1065250"/>
                </a:lnTo>
                <a:lnTo>
                  <a:pt x="1080338" y="1073226"/>
                </a:lnTo>
                <a:lnTo>
                  <a:pt x="1127899" y="1065250"/>
                </a:lnTo>
                <a:lnTo>
                  <a:pt x="1162850" y="1041958"/>
                </a:lnTo>
                <a:lnTo>
                  <a:pt x="1184389" y="1004341"/>
                </a:lnTo>
                <a:lnTo>
                  <a:pt x="1191755" y="953401"/>
                </a:lnTo>
                <a:close/>
              </a:path>
              <a:path w="2599054" h="1073785">
                <a:moveTo>
                  <a:pt x="1264602" y="0"/>
                </a:moveTo>
                <a:lnTo>
                  <a:pt x="1209954" y="0"/>
                </a:lnTo>
                <a:lnTo>
                  <a:pt x="1209954" y="490474"/>
                </a:lnTo>
                <a:lnTo>
                  <a:pt x="1264602" y="490474"/>
                </a:lnTo>
                <a:lnTo>
                  <a:pt x="1264602" y="0"/>
                </a:lnTo>
                <a:close/>
              </a:path>
              <a:path w="2599054" h="1073785">
                <a:moveTo>
                  <a:pt x="1440472" y="818883"/>
                </a:moveTo>
                <a:lnTo>
                  <a:pt x="1434261" y="771804"/>
                </a:lnTo>
                <a:lnTo>
                  <a:pt x="1415516" y="736549"/>
                </a:lnTo>
                <a:lnTo>
                  <a:pt x="1384007" y="714438"/>
                </a:lnTo>
                <a:lnTo>
                  <a:pt x="1339570" y="706780"/>
                </a:lnTo>
                <a:lnTo>
                  <a:pt x="1295107" y="714146"/>
                </a:lnTo>
                <a:lnTo>
                  <a:pt x="1262849" y="735761"/>
                </a:lnTo>
                <a:lnTo>
                  <a:pt x="1243203" y="770915"/>
                </a:lnTo>
                <a:lnTo>
                  <a:pt x="1236573" y="818883"/>
                </a:lnTo>
                <a:lnTo>
                  <a:pt x="1236573" y="960412"/>
                </a:lnTo>
                <a:lnTo>
                  <a:pt x="1243203" y="1008481"/>
                </a:lnTo>
                <a:lnTo>
                  <a:pt x="1262849" y="1043876"/>
                </a:lnTo>
                <a:lnTo>
                  <a:pt x="1295107" y="1065745"/>
                </a:lnTo>
                <a:lnTo>
                  <a:pt x="1339570" y="1073226"/>
                </a:lnTo>
                <a:lnTo>
                  <a:pt x="1384007" y="1065453"/>
                </a:lnTo>
                <a:lnTo>
                  <a:pt x="1415516" y="1043089"/>
                </a:lnTo>
                <a:lnTo>
                  <a:pt x="1434261" y="1007592"/>
                </a:lnTo>
                <a:lnTo>
                  <a:pt x="1440472" y="960412"/>
                </a:lnTo>
                <a:lnTo>
                  <a:pt x="1440472" y="937996"/>
                </a:lnTo>
                <a:lnTo>
                  <a:pt x="1389316" y="937996"/>
                </a:lnTo>
                <a:lnTo>
                  <a:pt x="1389316" y="965314"/>
                </a:lnTo>
                <a:lnTo>
                  <a:pt x="1386471" y="991387"/>
                </a:lnTo>
                <a:lnTo>
                  <a:pt x="1377581" y="1010513"/>
                </a:lnTo>
                <a:lnTo>
                  <a:pt x="1362125" y="1022261"/>
                </a:lnTo>
                <a:lnTo>
                  <a:pt x="1339570" y="1026274"/>
                </a:lnTo>
                <a:lnTo>
                  <a:pt x="1317015" y="1022261"/>
                </a:lnTo>
                <a:lnTo>
                  <a:pt x="1301559" y="1010513"/>
                </a:lnTo>
                <a:lnTo>
                  <a:pt x="1292669" y="991387"/>
                </a:lnTo>
                <a:lnTo>
                  <a:pt x="1289824" y="965314"/>
                </a:lnTo>
                <a:lnTo>
                  <a:pt x="1289824" y="813981"/>
                </a:lnTo>
                <a:lnTo>
                  <a:pt x="1292669" y="788009"/>
                </a:lnTo>
                <a:lnTo>
                  <a:pt x="1301559" y="769137"/>
                </a:lnTo>
                <a:lnTo>
                  <a:pt x="1317015" y="757618"/>
                </a:lnTo>
                <a:lnTo>
                  <a:pt x="1339570" y="753719"/>
                </a:lnTo>
                <a:lnTo>
                  <a:pt x="1362125" y="757618"/>
                </a:lnTo>
                <a:lnTo>
                  <a:pt x="1377581" y="769137"/>
                </a:lnTo>
                <a:lnTo>
                  <a:pt x="1386471" y="788009"/>
                </a:lnTo>
                <a:lnTo>
                  <a:pt x="1389316" y="813981"/>
                </a:lnTo>
                <a:lnTo>
                  <a:pt x="1389316" y="834288"/>
                </a:lnTo>
                <a:lnTo>
                  <a:pt x="1440472" y="834288"/>
                </a:lnTo>
                <a:lnTo>
                  <a:pt x="1440472" y="818883"/>
                </a:lnTo>
                <a:close/>
              </a:path>
              <a:path w="2599054" h="1073785">
                <a:moveTo>
                  <a:pt x="1547660" y="713765"/>
                </a:moveTo>
                <a:lnTo>
                  <a:pt x="1495107" y="713765"/>
                </a:lnTo>
                <a:lnTo>
                  <a:pt x="1495107" y="1066190"/>
                </a:lnTo>
                <a:lnTo>
                  <a:pt x="1547660" y="1066190"/>
                </a:lnTo>
                <a:lnTo>
                  <a:pt x="1547660" y="713765"/>
                </a:lnTo>
                <a:close/>
              </a:path>
              <a:path w="2599054" h="1073785">
                <a:moveTo>
                  <a:pt x="1547660" y="587641"/>
                </a:moveTo>
                <a:lnTo>
                  <a:pt x="1495107" y="587641"/>
                </a:lnTo>
                <a:lnTo>
                  <a:pt x="1495107" y="663321"/>
                </a:lnTo>
                <a:lnTo>
                  <a:pt x="1547660" y="663321"/>
                </a:lnTo>
                <a:lnTo>
                  <a:pt x="1547660" y="587641"/>
                </a:lnTo>
                <a:close/>
              </a:path>
              <a:path w="2599054" h="1073785">
                <a:moveTo>
                  <a:pt x="1577797" y="341934"/>
                </a:moveTo>
                <a:lnTo>
                  <a:pt x="1538566" y="341934"/>
                </a:lnTo>
                <a:lnTo>
                  <a:pt x="1538566" y="96697"/>
                </a:lnTo>
                <a:lnTo>
                  <a:pt x="1538566" y="0"/>
                </a:lnTo>
                <a:lnTo>
                  <a:pt x="1483918" y="0"/>
                </a:lnTo>
                <a:lnTo>
                  <a:pt x="1483918" y="96697"/>
                </a:lnTo>
                <a:lnTo>
                  <a:pt x="1483918" y="341934"/>
                </a:lnTo>
                <a:lnTo>
                  <a:pt x="1376006" y="341934"/>
                </a:lnTo>
                <a:lnTo>
                  <a:pt x="1483918" y="96697"/>
                </a:lnTo>
                <a:lnTo>
                  <a:pt x="1483918" y="0"/>
                </a:lnTo>
                <a:lnTo>
                  <a:pt x="1477606" y="0"/>
                </a:lnTo>
                <a:lnTo>
                  <a:pt x="1324864" y="341236"/>
                </a:lnTo>
                <a:lnTo>
                  <a:pt x="1324864" y="391680"/>
                </a:lnTo>
                <a:lnTo>
                  <a:pt x="1483918" y="391680"/>
                </a:lnTo>
                <a:lnTo>
                  <a:pt x="1483918" y="490474"/>
                </a:lnTo>
                <a:lnTo>
                  <a:pt x="1538566" y="490474"/>
                </a:lnTo>
                <a:lnTo>
                  <a:pt x="1538566" y="391680"/>
                </a:lnTo>
                <a:lnTo>
                  <a:pt x="1577797" y="391680"/>
                </a:lnTo>
                <a:lnTo>
                  <a:pt x="1577797" y="341934"/>
                </a:lnTo>
                <a:close/>
              </a:path>
              <a:path w="2599054" h="1073785">
                <a:moveTo>
                  <a:pt x="1816696" y="820280"/>
                </a:moveTo>
                <a:lnTo>
                  <a:pt x="1809851" y="771804"/>
                </a:lnTo>
                <a:lnTo>
                  <a:pt x="1799628" y="753719"/>
                </a:lnTo>
                <a:lnTo>
                  <a:pt x="1789722" y="736193"/>
                </a:lnTo>
                <a:lnTo>
                  <a:pt x="1764855" y="719531"/>
                </a:lnTo>
                <a:lnTo>
                  <a:pt x="1764855" y="815378"/>
                </a:lnTo>
                <a:lnTo>
                  <a:pt x="1764855" y="854608"/>
                </a:lnTo>
                <a:lnTo>
                  <a:pt x="1661160" y="854608"/>
                </a:lnTo>
                <a:lnTo>
                  <a:pt x="1661160" y="815378"/>
                </a:lnTo>
                <a:lnTo>
                  <a:pt x="1664423" y="788009"/>
                </a:lnTo>
                <a:lnTo>
                  <a:pt x="1674126" y="768781"/>
                </a:lnTo>
                <a:lnTo>
                  <a:pt x="1690128" y="757440"/>
                </a:lnTo>
                <a:lnTo>
                  <a:pt x="1712302" y="753719"/>
                </a:lnTo>
                <a:lnTo>
                  <a:pt x="1734705" y="757440"/>
                </a:lnTo>
                <a:lnTo>
                  <a:pt x="1751190" y="768781"/>
                </a:lnTo>
                <a:lnTo>
                  <a:pt x="1761375" y="788009"/>
                </a:lnTo>
                <a:lnTo>
                  <a:pt x="1764855" y="815378"/>
                </a:lnTo>
                <a:lnTo>
                  <a:pt x="1764855" y="719531"/>
                </a:lnTo>
                <a:lnTo>
                  <a:pt x="1756994" y="714260"/>
                </a:lnTo>
                <a:lnTo>
                  <a:pt x="1712302" y="706767"/>
                </a:lnTo>
                <a:lnTo>
                  <a:pt x="1667319" y="714260"/>
                </a:lnTo>
                <a:lnTo>
                  <a:pt x="1634617" y="736193"/>
                </a:lnTo>
                <a:lnTo>
                  <a:pt x="1614665" y="771804"/>
                </a:lnTo>
                <a:lnTo>
                  <a:pt x="1607908" y="820280"/>
                </a:lnTo>
                <a:lnTo>
                  <a:pt x="1607908" y="959002"/>
                </a:lnTo>
                <a:lnTo>
                  <a:pt x="1614665" y="1007605"/>
                </a:lnTo>
                <a:lnTo>
                  <a:pt x="1634617" y="1043444"/>
                </a:lnTo>
                <a:lnTo>
                  <a:pt x="1667319" y="1065631"/>
                </a:lnTo>
                <a:lnTo>
                  <a:pt x="1712302" y="1073226"/>
                </a:lnTo>
                <a:lnTo>
                  <a:pt x="1756994" y="1065631"/>
                </a:lnTo>
                <a:lnTo>
                  <a:pt x="1789722" y="1043444"/>
                </a:lnTo>
                <a:lnTo>
                  <a:pt x="1799374" y="1026261"/>
                </a:lnTo>
                <a:lnTo>
                  <a:pt x="1809851" y="1007605"/>
                </a:lnTo>
                <a:lnTo>
                  <a:pt x="1816696" y="959002"/>
                </a:lnTo>
                <a:lnTo>
                  <a:pt x="1816696" y="953401"/>
                </a:lnTo>
                <a:lnTo>
                  <a:pt x="1765554" y="953401"/>
                </a:lnTo>
                <a:lnTo>
                  <a:pt x="1765554" y="963904"/>
                </a:lnTo>
                <a:lnTo>
                  <a:pt x="1762175" y="991679"/>
                </a:lnTo>
                <a:lnTo>
                  <a:pt x="1752155" y="1011110"/>
                </a:lnTo>
                <a:lnTo>
                  <a:pt x="1735709" y="1022527"/>
                </a:lnTo>
                <a:lnTo>
                  <a:pt x="1713001" y="1026261"/>
                </a:lnTo>
                <a:lnTo>
                  <a:pt x="1690420" y="1022527"/>
                </a:lnTo>
                <a:lnTo>
                  <a:pt x="1674215" y="1011110"/>
                </a:lnTo>
                <a:lnTo>
                  <a:pt x="1664436" y="991679"/>
                </a:lnTo>
                <a:lnTo>
                  <a:pt x="1661160" y="963904"/>
                </a:lnTo>
                <a:lnTo>
                  <a:pt x="1661160" y="898055"/>
                </a:lnTo>
                <a:lnTo>
                  <a:pt x="1816696" y="898055"/>
                </a:lnTo>
                <a:lnTo>
                  <a:pt x="1816696" y="854608"/>
                </a:lnTo>
                <a:lnTo>
                  <a:pt x="1816696" y="820280"/>
                </a:lnTo>
                <a:close/>
              </a:path>
              <a:path w="2599054" h="1073785">
                <a:moveTo>
                  <a:pt x="2079434" y="808367"/>
                </a:moveTo>
                <a:lnTo>
                  <a:pt x="2074024" y="762939"/>
                </a:lnTo>
                <a:lnTo>
                  <a:pt x="2058250" y="731304"/>
                </a:lnTo>
                <a:lnTo>
                  <a:pt x="2032736" y="712800"/>
                </a:lnTo>
                <a:lnTo>
                  <a:pt x="1998154" y="706780"/>
                </a:lnTo>
                <a:lnTo>
                  <a:pt x="1972894" y="710374"/>
                </a:lnTo>
                <a:lnTo>
                  <a:pt x="1951126" y="720788"/>
                </a:lnTo>
                <a:lnTo>
                  <a:pt x="1933422" y="737514"/>
                </a:lnTo>
                <a:lnTo>
                  <a:pt x="1920392" y="760018"/>
                </a:lnTo>
                <a:lnTo>
                  <a:pt x="1919681" y="713778"/>
                </a:lnTo>
                <a:lnTo>
                  <a:pt x="1874139" y="713778"/>
                </a:lnTo>
                <a:lnTo>
                  <a:pt x="1874139" y="1066203"/>
                </a:lnTo>
                <a:lnTo>
                  <a:pt x="1926691" y="1066203"/>
                </a:lnTo>
                <a:lnTo>
                  <a:pt x="1926691" y="832192"/>
                </a:lnTo>
                <a:lnTo>
                  <a:pt x="1930908" y="797763"/>
                </a:lnTo>
                <a:lnTo>
                  <a:pt x="1942541" y="773252"/>
                </a:lnTo>
                <a:lnTo>
                  <a:pt x="1960092" y="758583"/>
                </a:lnTo>
                <a:lnTo>
                  <a:pt x="1982038" y="753719"/>
                </a:lnTo>
                <a:lnTo>
                  <a:pt x="2001951" y="757631"/>
                </a:lnTo>
                <a:lnTo>
                  <a:pt x="2015680" y="769302"/>
                </a:lnTo>
                <a:lnTo>
                  <a:pt x="2023618" y="788593"/>
                </a:lnTo>
                <a:lnTo>
                  <a:pt x="2026183" y="815378"/>
                </a:lnTo>
                <a:lnTo>
                  <a:pt x="2026183" y="1066203"/>
                </a:lnTo>
                <a:lnTo>
                  <a:pt x="2079434" y="1066203"/>
                </a:lnTo>
                <a:lnTo>
                  <a:pt x="2079434" y="808367"/>
                </a:lnTo>
                <a:close/>
              </a:path>
              <a:path w="2599054" h="1073785">
                <a:moveTo>
                  <a:pt x="2340775" y="818883"/>
                </a:moveTo>
                <a:lnTo>
                  <a:pt x="2334564" y="771804"/>
                </a:lnTo>
                <a:lnTo>
                  <a:pt x="2315807" y="736549"/>
                </a:lnTo>
                <a:lnTo>
                  <a:pt x="2284311" y="714438"/>
                </a:lnTo>
                <a:lnTo>
                  <a:pt x="2239873" y="706780"/>
                </a:lnTo>
                <a:lnTo>
                  <a:pt x="2195398" y="714146"/>
                </a:lnTo>
                <a:lnTo>
                  <a:pt x="2163153" y="735761"/>
                </a:lnTo>
                <a:lnTo>
                  <a:pt x="2143506" y="770915"/>
                </a:lnTo>
                <a:lnTo>
                  <a:pt x="2136876" y="818883"/>
                </a:lnTo>
                <a:lnTo>
                  <a:pt x="2136876" y="960412"/>
                </a:lnTo>
                <a:lnTo>
                  <a:pt x="2143506" y="1008481"/>
                </a:lnTo>
                <a:lnTo>
                  <a:pt x="2163153" y="1043876"/>
                </a:lnTo>
                <a:lnTo>
                  <a:pt x="2195398" y="1065745"/>
                </a:lnTo>
                <a:lnTo>
                  <a:pt x="2239873" y="1073226"/>
                </a:lnTo>
                <a:lnTo>
                  <a:pt x="2284311" y="1065453"/>
                </a:lnTo>
                <a:lnTo>
                  <a:pt x="2315807" y="1043089"/>
                </a:lnTo>
                <a:lnTo>
                  <a:pt x="2334564" y="1007592"/>
                </a:lnTo>
                <a:lnTo>
                  <a:pt x="2340775" y="960412"/>
                </a:lnTo>
                <a:lnTo>
                  <a:pt x="2340775" y="937996"/>
                </a:lnTo>
                <a:lnTo>
                  <a:pt x="2289619" y="937996"/>
                </a:lnTo>
                <a:lnTo>
                  <a:pt x="2289619" y="965314"/>
                </a:lnTo>
                <a:lnTo>
                  <a:pt x="2286774" y="991387"/>
                </a:lnTo>
                <a:lnTo>
                  <a:pt x="2277872" y="1010513"/>
                </a:lnTo>
                <a:lnTo>
                  <a:pt x="2262416" y="1022261"/>
                </a:lnTo>
                <a:lnTo>
                  <a:pt x="2239873" y="1026274"/>
                </a:lnTo>
                <a:lnTo>
                  <a:pt x="2217318" y="1022261"/>
                </a:lnTo>
                <a:lnTo>
                  <a:pt x="2201862" y="1010513"/>
                </a:lnTo>
                <a:lnTo>
                  <a:pt x="2192972" y="991387"/>
                </a:lnTo>
                <a:lnTo>
                  <a:pt x="2190127" y="965314"/>
                </a:lnTo>
                <a:lnTo>
                  <a:pt x="2190127" y="813981"/>
                </a:lnTo>
                <a:lnTo>
                  <a:pt x="2192972" y="788009"/>
                </a:lnTo>
                <a:lnTo>
                  <a:pt x="2201862" y="769137"/>
                </a:lnTo>
                <a:lnTo>
                  <a:pt x="2217318" y="757618"/>
                </a:lnTo>
                <a:lnTo>
                  <a:pt x="2239873" y="753719"/>
                </a:lnTo>
                <a:lnTo>
                  <a:pt x="2262416" y="757618"/>
                </a:lnTo>
                <a:lnTo>
                  <a:pt x="2277872" y="769137"/>
                </a:lnTo>
                <a:lnTo>
                  <a:pt x="2286774" y="788009"/>
                </a:lnTo>
                <a:lnTo>
                  <a:pt x="2289619" y="813981"/>
                </a:lnTo>
                <a:lnTo>
                  <a:pt x="2289619" y="834288"/>
                </a:lnTo>
                <a:lnTo>
                  <a:pt x="2340775" y="834288"/>
                </a:lnTo>
                <a:lnTo>
                  <a:pt x="2340775" y="818883"/>
                </a:lnTo>
                <a:close/>
              </a:path>
              <a:path w="2599054" h="1073785">
                <a:moveTo>
                  <a:pt x="2598585" y="820280"/>
                </a:moveTo>
                <a:lnTo>
                  <a:pt x="2591739" y="771804"/>
                </a:lnTo>
                <a:lnTo>
                  <a:pt x="2581516" y="753719"/>
                </a:lnTo>
                <a:lnTo>
                  <a:pt x="2571610" y="736193"/>
                </a:lnTo>
                <a:lnTo>
                  <a:pt x="2546743" y="719531"/>
                </a:lnTo>
                <a:lnTo>
                  <a:pt x="2546743" y="815378"/>
                </a:lnTo>
                <a:lnTo>
                  <a:pt x="2546743" y="854608"/>
                </a:lnTo>
                <a:lnTo>
                  <a:pt x="2443048" y="854608"/>
                </a:lnTo>
                <a:lnTo>
                  <a:pt x="2443048" y="815378"/>
                </a:lnTo>
                <a:lnTo>
                  <a:pt x="2446312" y="788009"/>
                </a:lnTo>
                <a:lnTo>
                  <a:pt x="2456015" y="768781"/>
                </a:lnTo>
                <a:lnTo>
                  <a:pt x="2472017" y="757440"/>
                </a:lnTo>
                <a:lnTo>
                  <a:pt x="2494191" y="753719"/>
                </a:lnTo>
                <a:lnTo>
                  <a:pt x="2516594" y="757440"/>
                </a:lnTo>
                <a:lnTo>
                  <a:pt x="2533078" y="768781"/>
                </a:lnTo>
                <a:lnTo>
                  <a:pt x="2543264" y="788009"/>
                </a:lnTo>
                <a:lnTo>
                  <a:pt x="2546743" y="815378"/>
                </a:lnTo>
                <a:lnTo>
                  <a:pt x="2546743" y="719531"/>
                </a:lnTo>
                <a:lnTo>
                  <a:pt x="2538882" y="714260"/>
                </a:lnTo>
                <a:lnTo>
                  <a:pt x="2494191" y="706767"/>
                </a:lnTo>
                <a:lnTo>
                  <a:pt x="2449207" y="714260"/>
                </a:lnTo>
                <a:lnTo>
                  <a:pt x="2416518" y="736193"/>
                </a:lnTo>
                <a:lnTo>
                  <a:pt x="2396566" y="771804"/>
                </a:lnTo>
                <a:lnTo>
                  <a:pt x="2389809" y="820280"/>
                </a:lnTo>
                <a:lnTo>
                  <a:pt x="2389809" y="959002"/>
                </a:lnTo>
                <a:lnTo>
                  <a:pt x="2396566" y="1007605"/>
                </a:lnTo>
                <a:lnTo>
                  <a:pt x="2416518" y="1043444"/>
                </a:lnTo>
                <a:lnTo>
                  <a:pt x="2449207" y="1065631"/>
                </a:lnTo>
                <a:lnTo>
                  <a:pt x="2494191" y="1073226"/>
                </a:lnTo>
                <a:lnTo>
                  <a:pt x="2538882" y="1065631"/>
                </a:lnTo>
                <a:lnTo>
                  <a:pt x="2571610" y="1043444"/>
                </a:lnTo>
                <a:lnTo>
                  <a:pt x="2581262" y="1026261"/>
                </a:lnTo>
                <a:lnTo>
                  <a:pt x="2591739" y="1007605"/>
                </a:lnTo>
                <a:lnTo>
                  <a:pt x="2598585" y="959002"/>
                </a:lnTo>
                <a:lnTo>
                  <a:pt x="2598585" y="953401"/>
                </a:lnTo>
                <a:lnTo>
                  <a:pt x="2547442" y="953401"/>
                </a:lnTo>
                <a:lnTo>
                  <a:pt x="2547442" y="963904"/>
                </a:lnTo>
                <a:lnTo>
                  <a:pt x="2544064" y="991679"/>
                </a:lnTo>
                <a:lnTo>
                  <a:pt x="2534043" y="1011110"/>
                </a:lnTo>
                <a:lnTo>
                  <a:pt x="2517597" y="1022527"/>
                </a:lnTo>
                <a:lnTo>
                  <a:pt x="2494889" y="1026261"/>
                </a:lnTo>
                <a:lnTo>
                  <a:pt x="2472309" y="1022527"/>
                </a:lnTo>
                <a:lnTo>
                  <a:pt x="2456103" y="1011110"/>
                </a:lnTo>
                <a:lnTo>
                  <a:pt x="2446324" y="991679"/>
                </a:lnTo>
                <a:lnTo>
                  <a:pt x="2443048" y="963904"/>
                </a:lnTo>
                <a:lnTo>
                  <a:pt x="2443048" y="898055"/>
                </a:lnTo>
                <a:lnTo>
                  <a:pt x="2598585" y="898055"/>
                </a:lnTo>
                <a:lnTo>
                  <a:pt x="2598585" y="854608"/>
                </a:lnTo>
                <a:lnTo>
                  <a:pt x="2598585" y="820280"/>
                </a:lnTo>
                <a:close/>
              </a:path>
            </a:pathLst>
          </a:custGeom>
          <a:solidFill>
            <a:srgbClr val="231F21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54281" y="676724"/>
            <a:ext cx="1292797" cy="1841499"/>
          </a:xfrm>
          <a:prstGeom prst="rect">
            <a:avLst/>
          </a:prstGeom>
        </p:spPr>
      </p:pic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CEAFAB0D-F7E9-1467-3ACC-57D8554C8FD9}"/>
              </a:ext>
            </a:extLst>
          </p:cNvPr>
          <p:cNvGrpSpPr/>
          <p:nvPr/>
        </p:nvGrpSpPr>
        <p:grpSpPr>
          <a:xfrm>
            <a:off x="419280" y="13516428"/>
            <a:ext cx="1080135" cy="1080135"/>
            <a:chOff x="419280" y="13516428"/>
            <a:chExt cx="1080135" cy="1080135"/>
          </a:xfrm>
        </p:grpSpPr>
        <p:sp>
          <p:nvSpPr>
            <p:cNvPr id="9" name="object 9"/>
            <p:cNvSpPr/>
            <p:nvPr/>
          </p:nvSpPr>
          <p:spPr>
            <a:xfrm>
              <a:off x="694702" y="13952830"/>
              <a:ext cx="29209" cy="58419"/>
            </a:xfrm>
            <a:custGeom>
              <a:avLst/>
              <a:gdLst/>
              <a:ahLst/>
              <a:cxnLst/>
              <a:rect l="l" t="t" r="r" b="b"/>
              <a:pathLst>
                <a:path w="29209" h="58419">
                  <a:moveTo>
                    <a:pt x="29184" y="0"/>
                  </a:moveTo>
                  <a:lnTo>
                    <a:pt x="0" y="0"/>
                  </a:lnTo>
                  <a:lnTo>
                    <a:pt x="0" y="58381"/>
                  </a:lnTo>
                  <a:lnTo>
                    <a:pt x="29184" y="58381"/>
                  </a:lnTo>
                  <a:lnTo>
                    <a:pt x="291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869835" y="14069581"/>
              <a:ext cx="29209" cy="58419"/>
            </a:xfrm>
            <a:custGeom>
              <a:avLst/>
              <a:gdLst/>
              <a:ahLst/>
              <a:cxnLst/>
              <a:rect l="l" t="t" r="r" b="b"/>
              <a:pathLst>
                <a:path w="29209" h="58419">
                  <a:moveTo>
                    <a:pt x="29184" y="0"/>
                  </a:moveTo>
                  <a:lnTo>
                    <a:pt x="0" y="0"/>
                  </a:lnTo>
                  <a:lnTo>
                    <a:pt x="0" y="58381"/>
                  </a:lnTo>
                  <a:lnTo>
                    <a:pt x="29184" y="58381"/>
                  </a:lnTo>
                  <a:lnTo>
                    <a:pt x="291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419280" y="13516428"/>
              <a:ext cx="1080135" cy="1080135"/>
            </a:xfrm>
            <a:custGeom>
              <a:avLst/>
              <a:gdLst/>
              <a:ahLst/>
              <a:cxnLst/>
              <a:rect l="l" t="t" r="r" b="b"/>
              <a:pathLst>
                <a:path w="1080135" h="1080134">
                  <a:moveTo>
                    <a:pt x="1079995" y="0"/>
                  </a:moveTo>
                  <a:lnTo>
                    <a:pt x="0" y="0"/>
                  </a:lnTo>
                  <a:lnTo>
                    <a:pt x="0" y="1079995"/>
                  </a:lnTo>
                  <a:lnTo>
                    <a:pt x="1079995" y="1079995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536031" y="13633192"/>
              <a:ext cx="175260" cy="847090"/>
            </a:xfrm>
            <a:custGeom>
              <a:avLst/>
              <a:gdLst/>
              <a:ahLst/>
              <a:cxnLst/>
              <a:rect l="l" t="t" r="r" b="b"/>
              <a:pathLst>
                <a:path w="175259" h="847090">
                  <a:moveTo>
                    <a:pt x="29184" y="642150"/>
                  </a:moveTo>
                  <a:lnTo>
                    <a:pt x="0" y="642150"/>
                  </a:lnTo>
                  <a:lnTo>
                    <a:pt x="0" y="846480"/>
                  </a:lnTo>
                  <a:lnTo>
                    <a:pt x="29184" y="846480"/>
                  </a:lnTo>
                  <a:lnTo>
                    <a:pt x="29184" y="642150"/>
                  </a:lnTo>
                  <a:close/>
                </a:path>
                <a:path w="175259" h="847090">
                  <a:moveTo>
                    <a:pt x="29184" y="525399"/>
                  </a:moveTo>
                  <a:lnTo>
                    <a:pt x="0" y="525399"/>
                  </a:lnTo>
                  <a:lnTo>
                    <a:pt x="0" y="554596"/>
                  </a:lnTo>
                  <a:lnTo>
                    <a:pt x="29184" y="554596"/>
                  </a:lnTo>
                  <a:lnTo>
                    <a:pt x="29184" y="525399"/>
                  </a:lnTo>
                  <a:close/>
                </a:path>
                <a:path w="175259" h="847090">
                  <a:moveTo>
                    <a:pt x="29184" y="408647"/>
                  </a:moveTo>
                  <a:lnTo>
                    <a:pt x="0" y="408647"/>
                  </a:lnTo>
                  <a:lnTo>
                    <a:pt x="0" y="496214"/>
                  </a:lnTo>
                  <a:lnTo>
                    <a:pt x="29184" y="496214"/>
                  </a:lnTo>
                  <a:lnTo>
                    <a:pt x="29184" y="408647"/>
                  </a:lnTo>
                  <a:close/>
                </a:path>
                <a:path w="175259" h="847090">
                  <a:moveTo>
                    <a:pt x="29184" y="233502"/>
                  </a:moveTo>
                  <a:lnTo>
                    <a:pt x="0" y="233502"/>
                  </a:lnTo>
                  <a:lnTo>
                    <a:pt x="0" y="350253"/>
                  </a:lnTo>
                  <a:lnTo>
                    <a:pt x="29184" y="350253"/>
                  </a:lnTo>
                  <a:lnTo>
                    <a:pt x="29184" y="233502"/>
                  </a:lnTo>
                  <a:close/>
                </a:path>
                <a:path w="175259" h="847090">
                  <a:moveTo>
                    <a:pt x="29184" y="0"/>
                  </a:moveTo>
                  <a:lnTo>
                    <a:pt x="0" y="0"/>
                  </a:lnTo>
                  <a:lnTo>
                    <a:pt x="0" y="58369"/>
                  </a:lnTo>
                  <a:lnTo>
                    <a:pt x="0" y="116751"/>
                  </a:lnTo>
                  <a:lnTo>
                    <a:pt x="0" y="204317"/>
                  </a:lnTo>
                  <a:lnTo>
                    <a:pt x="29184" y="204317"/>
                  </a:lnTo>
                  <a:lnTo>
                    <a:pt x="29184" y="116751"/>
                  </a:lnTo>
                  <a:lnTo>
                    <a:pt x="29184" y="58381"/>
                  </a:lnTo>
                  <a:lnTo>
                    <a:pt x="29184" y="0"/>
                  </a:lnTo>
                  <a:close/>
                </a:path>
                <a:path w="175259" h="847090">
                  <a:moveTo>
                    <a:pt x="58381" y="467017"/>
                  </a:moveTo>
                  <a:lnTo>
                    <a:pt x="29197" y="467017"/>
                  </a:lnTo>
                  <a:lnTo>
                    <a:pt x="29197" y="525399"/>
                  </a:lnTo>
                  <a:lnTo>
                    <a:pt x="58381" y="525399"/>
                  </a:lnTo>
                  <a:lnTo>
                    <a:pt x="58381" y="467017"/>
                  </a:lnTo>
                  <a:close/>
                </a:path>
                <a:path w="175259" h="847090">
                  <a:moveTo>
                    <a:pt x="58381" y="262699"/>
                  </a:moveTo>
                  <a:lnTo>
                    <a:pt x="29197" y="262699"/>
                  </a:lnTo>
                  <a:lnTo>
                    <a:pt x="29197" y="291884"/>
                  </a:lnTo>
                  <a:lnTo>
                    <a:pt x="58381" y="291884"/>
                  </a:lnTo>
                  <a:lnTo>
                    <a:pt x="58381" y="262699"/>
                  </a:lnTo>
                  <a:close/>
                </a:path>
                <a:path w="175259" h="847090">
                  <a:moveTo>
                    <a:pt x="87566" y="437832"/>
                  </a:moveTo>
                  <a:lnTo>
                    <a:pt x="58381" y="437832"/>
                  </a:lnTo>
                  <a:lnTo>
                    <a:pt x="58381" y="467017"/>
                  </a:lnTo>
                  <a:lnTo>
                    <a:pt x="87566" y="467017"/>
                  </a:lnTo>
                  <a:lnTo>
                    <a:pt x="87566" y="437832"/>
                  </a:lnTo>
                  <a:close/>
                </a:path>
                <a:path w="175259" h="847090">
                  <a:moveTo>
                    <a:pt x="87566" y="321081"/>
                  </a:moveTo>
                  <a:lnTo>
                    <a:pt x="58381" y="321081"/>
                  </a:lnTo>
                  <a:lnTo>
                    <a:pt x="29197" y="321081"/>
                  </a:lnTo>
                  <a:lnTo>
                    <a:pt x="29197" y="350266"/>
                  </a:lnTo>
                  <a:lnTo>
                    <a:pt x="58381" y="350266"/>
                  </a:lnTo>
                  <a:lnTo>
                    <a:pt x="87566" y="350266"/>
                  </a:lnTo>
                  <a:lnTo>
                    <a:pt x="87566" y="321081"/>
                  </a:lnTo>
                  <a:close/>
                </a:path>
                <a:path w="175259" h="847090">
                  <a:moveTo>
                    <a:pt x="116751" y="817283"/>
                  </a:moveTo>
                  <a:lnTo>
                    <a:pt x="87566" y="817283"/>
                  </a:lnTo>
                  <a:lnTo>
                    <a:pt x="58381" y="817283"/>
                  </a:lnTo>
                  <a:lnTo>
                    <a:pt x="29197" y="817283"/>
                  </a:lnTo>
                  <a:lnTo>
                    <a:pt x="29197" y="846467"/>
                  </a:lnTo>
                  <a:lnTo>
                    <a:pt x="58381" y="846467"/>
                  </a:lnTo>
                  <a:lnTo>
                    <a:pt x="87566" y="846467"/>
                  </a:lnTo>
                  <a:lnTo>
                    <a:pt x="116751" y="846467"/>
                  </a:lnTo>
                  <a:lnTo>
                    <a:pt x="116751" y="817283"/>
                  </a:lnTo>
                  <a:close/>
                </a:path>
                <a:path w="175259" h="847090">
                  <a:moveTo>
                    <a:pt x="116751" y="700532"/>
                  </a:moveTo>
                  <a:lnTo>
                    <a:pt x="87566" y="700532"/>
                  </a:lnTo>
                  <a:lnTo>
                    <a:pt x="58381" y="700532"/>
                  </a:lnTo>
                  <a:lnTo>
                    <a:pt x="58381" y="788098"/>
                  </a:lnTo>
                  <a:lnTo>
                    <a:pt x="87566" y="788098"/>
                  </a:lnTo>
                  <a:lnTo>
                    <a:pt x="116751" y="788098"/>
                  </a:lnTo>
                  <a:lnTo>
                    <a:pt x="116751" y="700532"/>
                  </a:lnTo>
                  <a:close/>
                </a:path>
                <a:path w="175259" h="847090">
                  <a:moveTo>
                    <a:pt x="116751" y="642150"/>
                  </a:moveTo>
                  <a:lnTo>
                    <a:pt x="87566" y="642150"/>
                  </a:lnTo>
                  <a:lnTo>
                    <a:pt x="58381" y="642150"/>
                  </a:lnTo>
                  <a:lnTo>
                    <a:pt x="29197" y="642150"/>
                  </a:lnTo>
                  <a:lnTo>
                    <a:pt x="29197" y="671347"/>
                  </a:lnTo>
                  <a:lnTo>
                    <a:pt x="58381" y="671347"/>
                  </a:lnTo>
                  <a:lnTo>
                    <a:pt x="87566" y="671347"/>
                  </a:lnTo>
                  <a:lnTo>
                    <a:pt x="116751" y="671347"/>
                  </a:lnTo>
                  <a:lnTo>
                    <a:pt x="116751" y="642150"/>
                  </a:lnTo>
                  <a:close/>
                </a:path>
                <a:path w="175259" h="847090">
                  <a:moveTo>
                    <a:pt x="116751" y="554583"/>
                  </a:moveTo>
                  <a:lnTo>
                    <a:pt x="87566" y="554583"/>
                  </a:lnTo>
                  <a:lnTo>
                    <a:pt x="87566" y="525399"/>
                  </a:lnTo>
                  <a:lnTo>
                    <a:pt x="58381" y="525399"/>
                  </a:lnTo>
                  <a:lnTo>
                    <a:pt x="58381" y="583780"/>
                  </a:lnTo>
                  <a:lnTo>
                    <a:pt x="29197" y="583780"/>
                  </a:lnTo>
                  <a:lnTo>
                    <a:pt x="29197" y="612965"/>
                  </a:lnTo>
                  <a:lnTo>
                    <a:pt x="58381" y="612965"/>
                  </a:lnTo>
                  <a:lnTo>
                    <a:pt x="87566" y="612965"/>
                  </a:lnTo>
                  <a:lnTo>
                    <a:pt x="116751" y="612965"/>
                  </a:lnTo>
                  <a:lnTo>
                    <a:pt x="116751" y="554583"/>
                  </a:lnTo>
                  <a:close/>
                </a:path>
                <a:path w="175259" h="847090">
                  <a:moveTo>
                    <a:pt x="116751" y="496214"/>
                  </a:moveTo>
                  <a:lnTo>
                    <a:pt x="87566" y="496214"/>
                  </a:lnTo>
                  <a:lnTo>
                    <a:pt x="87566" y="525399"/>
                  </a:lnTo>
                  <a:lnTo>
                    <a:pt x="116751" y="525399"/>
                  </a:lnTo>
                  <a:lnTo>
                    <a:pt x="116751" y="496214"/>
                  </a:lnTo>
                  <a:close/>
                </a:path>
                <a:path w="175259" h="847090">
                  <a:moveTo>
                    <a:pt x="116751" y="379450"/>
                  </a:moveTo>
                  <a:lnTo>
                    <a:pt x="87566" y="379450"/>
                  </a:lnTo>
                  <a:lnTo>
                    <a:pt x="58381" y="379450"/>
                  </a:lnTo>
                  <a:lnTo>
                    <a:pt x="29197" y="379450"/>
                  </a:lnTo>
                  <a:lnTo>
                    <a:pt x="29197" y="437832"/>
                  </a:lnTo>
                  <a:lnTo>
                    <a:pt x="58381" y="437832"/>
                  </a:lnTo>
                  <a:lnTo>
                    <a:pt x="58381" y="408635"/>
                  </a:lnTo>
                  <a:lnTo>
                    <a:pt x="87566" y="408635"/>
                  </a:lnTo>
                  <a:lnTo>
                    <a:pt x="87566" y="437832"/>
                  </a:lnTo>
                  <a:lnTo>
                    <a:pt x="116751" y="437832"/>
                  </a:lnTo>
                  <a:lnTo>
                    <a:pt x="116751" y="379450"/>
                  </a:lnTo>
                  <a:close/>
                </a:path>
                <a:path w="175259" h="847090">
                  <a:moveTo>
                    <a:pt x="116751" y="291884"/>
                  </a:moveTo>
                  <a:lnTo>
                    <a:pt x="87566" y="291884"/>
                  </a:lnTo>
                  <a:lnTo>
                    <a:pt x="87566" y="321081"/>
                  </a:lnTo>
                  <a:lnTo>
                    <a:pt x="116751" y="321081"/>
                  </a:lnTo>
                  <a:lnTo>
                    <a:pt x="116751" y="291884"/>
                  </a:lnTo>
                  <a:close/>
                </a:path>
                <a:path w="175259" h="847090">
                  <a:moveTo>
                    <a:pt x="116751" y="233502"/>
                  </a:moveTo>
                  <a:lnTo>
                    <a:pt x="87566" y="233502"/>
                  </a:lnTo>
                  <a:lnTo>
                    <a:pt x="58381" y="233502"/>
                  </a:lnTo>
                  <a:lnTo>
                    <a:pt x="58381" y="262686"/>
                  </a:lnTo>
                  <a:lnTo>
                    <a:pt x="87566" y="262686"/>
                  </a:lnTo>
                  <a:lnTo>
                    <a:pt x="116751" y="262686"/>
                  </a:lnTo>
                  <a:lnTo>
                    <a:pt x="116751" y="233502"/>
                  </a:lnTo>
                  <a:close/>
                </a:path>
                <a:path w="175259" h="847090">
                  <a:moveTo>
                    <a:pt x="116751" y="175133"/>
                  </a:moveTo>
                  <a:lnTo>
                    <a:pt x="87566" y="175133"/>
                  </a:lnTo>
                  <a:lnTo>
                    <a:pt x="58381" y="175133"/>
                  </a:lnTo>
                  <a:lnTo>
                    <a:pt x="29197" y="175133"/>
                  </a:lnTo>
                  <a:lnTo>
                    <a:pt x="29197" y="204317"/>
                  </a:lnTo>
                  <a:lnTo>
                    <a:pt x="58381" y="204317"/>
                  </a:lnTo>
                  <a:lnTo>
                    <a:pt x="87566" y="204317"/>
                  </a:lnTo>
                  <a:lnTo>
                    <a:pt x="116751" y="204317"/>
                  </a:lnTo>
                  <a:lnTo>
                    <a:pt x="116751" y="175133"/>
                  </a:lnTo>
                  <a:close/>
                </a:path>
                <a:path w="175259" h="847090">
                  <a:moveTo>
                    <a:pt x="116751" y="58369"/>
                  </a:moveTo>
                  <a:lnTo>
                    <a:pt x="87566" y="58369"/>
                  </a:lnTo>
                  <a:lnTo>
                    <a:pt x="58381" y="58369"/>
                  </a:lnTo>
                  <a:lnTo>
                    <a:pt x="58381" y="116751"/>
                  </a:lnTo>
                  <a:lnTo>
                    <a:pt x="58381" y="145935"/>
                  </a:lnTo>
                  <a:lnTo>
                    <a:pt x="87566" y="145935"/>
                  </a:lnTo>
                  <a:lnTo>
                    <a:pt x="116751" y="145935"/>
                  </a:lnTo>
                  <a:lnTo>
                    <a:pt x="116751" y="116751"/>
                  </a:lnTo>
                  <a:lnTo>
                    <a:pt x="116751" y="58369"/>
                  </a:lnTo>
                  <a:close/>
                </a:path>
                <a:path w="175259" h="847090">
                  <a:moveTo>
                    <a:pt x="116751" y="0"/>
                  </a:moveTo>
                  <a:lnTo>
                    <a:pt x="87566" y="0"/>
                  </a:lnTo>
                  <a:lnTo>
                    <a:pt x="58381" y="0"/>
                  </a:lnTo>
                  <a:lnTo>
                    <a:pt x="29197" y="0"/>
                  </a:lnTo>
                  <a:lnTo>
                    <a:pt x="29197" y="29184"/>
                  </a:lnTo>
                  <a:lnTo>
                    <a:pt x="58381" y="29184"/>
                  </a:lnTo>
                  <a:lnTo>
                    <a:pt x="87566" y="29184"/>
                  </a:lnTo>
                  <a:lnTo>
                    <a:pt x="116751" y="29184"/>
                  </a:lnTo>
                  <a:lnTo>
                    <a:pt x="116751" y="0"/>
                  </a:lnTo>
                  <a:close/>
                </a:path>
                <a:path w="175259" h="847090">
                  <a:moveTo>
                    <a:pt x="145948" y="700532"/>
                  </a:moveTo>
                  <a:lnTo>
                    <a:pt x="116763" y="700532"/>
                  </a:lnTo>
                  <a:lnTo>
                    <a:pt x="116763" y="788098"/>
                  </a:lnTo>
                  <a:lnTo>
                    <a:pt x="145948" y="788098"/>
                  </a:lnTo>
                  <a:lnTo>
                    <a:pt x="145948" y="700532"/>
                  </a:lnTo>
                  <a:close/>
                </a:path>
                <a:path w="175259" h="847090">
                  <a:moveTo>
                    <a:pt x="145948" y="321081"/>
                  </a:moveTo>
                  <a:lnTo>
                    <a:pt x="116763" y="321081"/>
                  </a:lnTo>
                  <a:lnTo>
                    <a:pt x="116763" y="408647"/>
                  </a:lnTo>
                  <a:lnTo>
                    <a:pt x="145948" y="408647"/>
                  </a:lnTo>
                  <a:lnTo>
                    <a:pt x="145948" y="321081"/>
                  </a:lnTo>
                  <a:close/>
                </a:path>
                <a:path w="175259" h="847090">
                  <a:moveTo>
                    <a:pt x="145948" y="58369"/>
                  </a:moveTo>
                  <a:lnTo>
                    <a:pt x="116763" y="58369"/>
                  </a:lnTo>
                  <a:lnTo>
                    <a:pt x="116763" y="116751"/>
                  </a:lnTo>
                  <a:lnTo>
                    <a:pt x="116763" y="145935"/>
                  </a:lnTo>
                  <a:lnTo>
                    <a:pt x="145948" y="145935"/>
                  </a:lnTo>
                  <a:lnTo>
                    <a:pt x="145948" y="116751"/>
                  </a:lnTo>
                  <a:lnTo>
                    <a:pt x="145948" y="58369"/>
                  </a:lnTo>
                  <a:close/>
                </a:path>
                <a:path w="175259" h="847090">
                  <a:moveTo>
                    <a:pt x="175133" y="817283"/>
                  </a:moveTo>
                  <a:lnTo>
                    <a:pt x="145948" y="817283"/>
                  </a:lnTo>
                  <a:lnTo>
                    <a:pt x="116763" y="817283"/>
                  </a:lnTo>
                  <a:lnTo>
                    <a:pt x="116763" y="846467"/>
                  </a:lnTo>
                  <a:lnTo>
                    <a:pt x="145948" y="846467"/>
                  </a:lnTo>
                  <a:lnTo>
                    <a:pt x="175133" y="846467"/>
                  </a:lnTo>
                  <a:lnTo>
                    <a:pt x="175133" y="817283"/>
                  </a:lnTo>
                  <a:close/>
                </a:path>
                <a:path w="175259" h="847090">
                  <a:moveTo>
                    <a:pt x="175133" y="642150"/>
                  </a:moveTo>
                  <a:lnTo>
                    <a:pt x="145948" y="642150"/>
                  </a:lnTo>
                  <a:lnTo>
                    <a:pt x="116763" y="642150"/>
                  </a:lnTo>
                  <a:lnTo>
                    <a:pt x="116763" y="671347"/>
                  </a:lnTo>
                  <a:lnTo>
                    <a:pt x="145948" y="671347"/>
                  </a:lnTo>
                  <a:lnTo>
                    <a:pt x="175133" y="671347"/>
                  </a:lnTo>
                  <a:lnTo>
                    <a:pt x="175133" y="642150"/>
                  </a:lnTo>
                  <a:close/>
                </a:path>
                <a:path w="175259" h="847090">
                  <a:moveTo>
                    <a:pt x="175133" y="583780"/>
                  </a:moveTo>
                  <a:lnTo>
                    <a:pt x="145948" y="583780"/>
                  </a:lnTo>
                  <a:lnTo>
                    <a:pt x="145948" y="554583"/>
                  </a:lnTo>
                  <a:lnTo>
                    <a:pt x="116763" y="554583"/>
                  </a:lnTo>
                  <a:lnTo>
                    <a:pt x="116763" y="612965"/>
                  </a:lnTo>
                  <a:lnTo>
                    <a:pt x="145948" y="612965"/>
                  </a:lnTo>
                  <a:lnTo>
                    <a:pt x="175133" y="612965"/>
                  </a:lnTo>
                  <a:lnTo>
                    <a:pt x="175133" y="583780"/>
                  </a:lnTo>
                  <a:close/>
                </a:path>
                <a:path w="175259" h="847090">
                  <a:moveTo>
                    <a:pt x="175133" y="467017"/>
                  </a:moveTo>
                  <a:lnTo>
                    <a:pt x="145948" y="467017"/>
                  </a:lnTo>
                  <a:lnTo>
                    <a:pt x="145948" y="437832"/>
                  </a:lnTo>
                  <a:lnTo>
                    <a:pt x="116763" y="437832"/>
                  </a:lnTo>
                  <a:lnTo>
                    <a:pt x="116763" y="496214"/>
                  </a:lnTo>
                  <a:lnTo>
                    <a:pt x="145948" y="496214"/>
                  </a:lnTo>
                  <a:lnTo>
                    <a:pt x="175133" y="496201"/>
                  </a:lnTo>
                  <a:lnTo>
                    <a:pt x="175133" y="467017"/>
                  </a:lnTo>
                  <a:close/>
                </a:path>
                <a:path w="175259" h="847090">
                  <a:moveTo>
                    <a:pt x="175133" y="408647"/>
                  </a:moveTo>
                  <a:lnTo>
                    <a:pt x="145948" y="408647"/>
                  </a:lnTo>
                  <a:lnTo>
                    <a:pt x="145948" y="437832"/>
                  </a:lnTo>
                  <a:lnTo>
                    <a:pt x="175133" y="437832"/>
                  </a:lnTo>
                  <a:lnTo>
                    <a:pt x="175133" y="408647"/>
                  </a:lnTo>
                  <a:close/>
                </a:path>
                <a:path w="175259" h="847090">
                  <a:moveTo>
                    <a:pt x="175133" y="233502"/>
                  </a:moveTo>
                  <a:lnTo>
                    <a:pt x="145948" y="233502"/>
                  </a:lnTo>
                  <a:lnTo>
                    <a:pt x="145948" y="262699"/>
                  </a:lnTo>
                  <a:lnTo>
                    <a:pt x="116763" y="262699"/>
                  </a:lnTo>
                  <a:lnTo>
                    <a:pt x="116763" y="291884"/>
                  </a:lnTo>
                  <a:lnTo>
                    <a:pt x="145948" y="291884"/>
                  </a:lnTo>
                  <a:lnTo>
                    <a:pt x="175133" y="291884"/>
                  </a:lnTo>
                  <a:lnTo>
                    <a:pt x="175133" y="233502"/>
                  </a:lnTo>
                  <a:close/>
                </a:path>
                <a:path w="175259" h="847090">
                  <a:moveTo>
                    <a:pt x="175133" y="175133"/>
                  </a:moveTo>
                  <a:lnTo>
                    <a:pt x="145948" y="175133"/>
                  </a:lnTo>
                  <a:lnTo>
                    <a:pt x="116763" y="175133"/>
                  </a:lnTo>
                  <a:lnTo>
                    <a:pt x="116763" y="204317"/>
                  </a:lnTo>
                  <a:lnTo>
                    <a:pt x="145948" y="204317"/>
                  </a:lnTo>
                  <a:lnTo>
                    <a:pt x="175133" y="204317"/>
                  </a:lnTo>
                  <a:lnTo>
                    <a:pt x="175133" y="175133"/>
                  </a:lnTo>
                  <a:close/>
                </a:path>
                <a:path w="175259" h="847090">
                  <a:moveTo>
                    <a:pt x="175133" y="0"/>
                  </a:moveTo>
                  <a:lnTo>
                    <a:pt x="145948" y="0"/>
                  </a:lnTo>
                  <a:lnTo>
                    <a:pt x="116763" y="0"/>
                  </a:lnTo>
                  <a:lnTo>
                    <a:pt x="116763" y="29184"/>
                  </a:lnTo>
                  <a:lnTo>
                    <a:pt x="145948" y="29184"/>
                  </a:lnTo>
                  <a:lnTo>
                    <a:pt x="175133" y="29184"/>
                  </a:lnTo>
                  <a:lnTo>
                    <a:pt x="1751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725756" y="13633192"/>
              <a:ext cx="0" cy="613410"/>
            </a:xfrm>
            <a:custGeom>
              <a:avLst/>
              <a:gdLst/>
              <a:ahLst/>
              <a:cxnLst/>
              <a:rect l="l" t="t" r="r" b="b"/>
              <a:pathLst>
                <a:path h="613409">
                  <a:moveTo>
                    <a:pt x="0" y="0"/>
                  </a:moveTo>
                  <a:lnTo>
                    <a:pt x="0" y="612965"/>
                  </a:lnTo>
                </a:path>
              </a:pathLst>
            </a:custGeom>
            <a:ln w="2918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11164" y="13633192"/>
              <a:ext cx="292100" cy="847090"/>
            </a:xfrm>
            <a:custGeom>
              <a:avLst/>
              <a:gdLst/>
              <a:ahLst/>
              <a:cxnLst/>
              <a:rect l="l" t="t" r="r" b="b"/>
              <a:pathLst>
                <a:path w="292100" h="847090">
                  <a:moveTo>
                    <a:pt x="29184" y="642150"/>
                  </a:moveTo>
                  <a:lnTo>
                    <a:pt x="0" y="642150"/>
                  </a:lnTo>
                  <a:lnTo>
                    <a:pt x="0" y="846480"/>
                  </a:lnTo>
                  <a:lnTo>
                    <a:pt x="29184" y="846480"/>
                  </a:lnTo>
                  <a:lnTo>
                    <a:pt x="29184" y="642150"/>
                  </a:lnTo>
                  <a:close/>
                </a:path>
                <a:path w="292100" h="847090">
                  <a:moveTo>
                    <a:pt x="87566" y="437832"/>
                  </a:moveTo>
                  <a:lnTo>
                    <a:pt x="58381" y="437832"/>
                  </a:lnTo>
                  <a:lnTo>
                    <a:pt x="29197" y="437832"/>
                  </a:lnTo>
                  <a:lnTo>
                    <a:pt x="29197" y="467017"/>
                  </a:lnTo>
                  <a:lnTo>
                    <a:pt x="58381" y="467017"/>
                  </a:lnTo>
                  <a:lnTo>
                    <a:pt x="87566" y="467017"/>
                  </a:lnTo>
                  <a:lnTo>
                    <a:pt x="87566" y="437832"/>
                  </a:lnTo>
                  <a:close/>
                </a:path>
                <a:path w="292100" h="847090">
                  <a:moveTo>
                    <a:pt x="87566" y="350266"/>
                  </a:moveTo>
                  <a:lnTo>
                    <a:pt x="58381" y="350266"/>
                  </a:lnTo>
                  <a:lnTo>
                    <a:pt x="58381" y="379450"/>
                  </a:lnTo>
                  <a:lnTo>
                    <a:pt x="29197" y="379450"/>
                  </a:lnTo>
                  <a:lnTo>
                    <a:pt x="29197" y="408635"/>
                  </a:lnTo>
                  <a:lnTo>
                    <a:pt x="58381" y="408635"/>
                  </a:lnTo>
                  <a:lnTo>
                    <a:pt x="87566" y="408647"/>
                  </a:lnTo>
                  <a:lnTo>
                    <a:pt x="87566" y="350266"/>
                  </a:lnTo>
                  <a:close/>
                </a:path>
                <a:path w="292100" h="847090">
                  <a:moveTo>
                    <a:pt x="87566" y="87566"/>
                  </a:moveTo>
                  <a:lnTo>
                    <a:pt x="58381" y="87566"/>
                  </a:lnTo>
                  <a:lnTo>
                    <a:pt x="58381" y="116751"/>
                  </a:lnTo>
                  <a:lnTo>
                    <a:pt x="87566" y="116751"/>
                  </a:lnTo>
                  <a:lnTo>
                    <a:pt x="87566" y="87566"/>
                  </a:lnTo>
                  <a:close/>
                </a:path>
                <a:path w="292100" h="847090">
                  <a:moveTo>
                    <a:pt x="116751" y="817283"/>
                  </a:moveTo>
                  <a:lnTo>
                    <a:pt x="87566" y="817283"/>
                  </a:lnTo>
                  <a:lnTo>
                    <a:pt x="58381" y="817283"/>
                  </a:lnTo>
                  <a:lnTo>
                    <a:pt x="58381" y="846467"/>
                  </a:lnTo>
                  <a:lnTo>
                    <a:pt x="87566" y="846467"/>
                  </a:lnTo>
                  <a:lnTo>
                    <a:pt x="116751" y="846467"/>
                  </a:lnTo>
                  <a:lnTo>
                    <a:pt x="116751" y="817283"/>
                  </a:lnTo>
                  <a:close/>
                </a:path>
                <a:path w="292100" h="847090">
                  <a:moveTo>
                    <a:pt x="116751" y="729716"/>
                  </a:moveTo>
                  <a:lnTo>
                    <a:pt x="87566" y="729716"/>
                  </a:lnTo>
                  <a:lnTo>
                    <a:pt x="58381" y="729716"/>
                  </a:lnTo>
                  <a:lnTo>
                    <a:pt x="58381" y="788098"/>
                  </a:lnTo>
                  <a:lnTo>
                    <a:pt x="87566" y="788098"/>
                  </a:lnTo>
                  <a:lnTo>
                    <a:pt x="116751" y="788098"/>
                  </a:lnTo>
                  <a:lnTo>
                    <a:pt x="116751" y="729716"/>
                  </a:lnTo>
                  <a:close/>
                </a:path>
                <a:path w="292100" h="847090">
                  <a:moveTo>
                    <a:pt x="116751" y="612965"/>
                  </a:moveTo>
                  <a:lnTo>
                    <a:pt x="87566" y="612965"/>
                  </a:lnTo>
                  <a:lnTo>
                    <a:pt x="58381" y="612965"/>
                  </a:lnTo>
                  <a:lnTo>
                    <a:pt x="58381" y="700532"/>
                  </a:lnTo>
                  <a:lnTo>
                    <a:pt x="87566" y="700532"/>
                  </a:lnTo>
                  <a:lnTo>
                    <a:pt x="87566" y="671347"/>
                  </a:lnTo>
                  <a:lnTo>
                    <a:pt x="116751" y="671347"/>
                  </a:lnTo>
                  <a:lnTo>
                    <a:pt x="116751" y="612965"/>
                  </a:lnTo>
                  <a:close/>
                </a:path>
                <a:path w="292100" h="847090">
                  <a:moveTo>
                    <a:pt x="116751" y="496214"/>
                  </a:moveTo>
                  <a:lnTo>
                    <a:pt x="87566" y="496214"/>
                  </a:lnTo>
                  <a:lnTo>
                    <a:pt x="87566" y="525399"/>
                  </a:lnTo>
                  <a:lnTo>
                    <a:pt x="58381" y="525399"/>
                  </a:lnTo>
                  <a:lnTo>
                    <a:pt x="58381" y="496214"/>
                  </a:lnTo>
                  <a:lnTo>
                    <a:pt x="29197" y="496214"/>
                  </a:lnTo>
                  <a:lnTo>
                    <a:pt x="29197" y="554596"/>
                  </a:lnTo>
                  <a:lnTo>
                    <a:pt x="58381" y="554596"/>
                  </a:lnTo>
                  <a:lnTo>
                    <a:pt x="58381" y="583780"/>
                  </a:lnTo>
                  <a:lnTo>
                    <a:pt x="87566" y="583780"/>
                  </a:lnTo>
                  <a:lnTo>
                    <a:pt x="87566" y="554596"/>
                  </a:lnTo>
                  <a:lnTo>
                    <a:pt x="116751" y="554596"/>
                  </a:lnTo>
                  <a:lnTo>
                    <a:pt x="116751" y="496214"/>
                  </a:lnTo>
                  <a:close/>
                </a:path>
                <a:path w="292100" h="847090">
                  <a:moveTo>
                    <a:pt x="116751" y="408647"/>
                  </a:moveTo>
                  <a:lnTo>
                    <a:pt x="87566" y="408647"/>
                  </a:lnTo>
                  <a:lnTo>
                    <a:pt x="87566" y="437832"/>
                  </a:lnTo>
                  <a:lnTo>
                    <a:pt x="116751" y="437832"/>
                  </a:lnTo>
                  <a:lnTo>
                    <a:pt x="116751" y="408647"/>
                  </a:lnTo>
                  <a:close/>
                </a:path>
                <a:path w="292100" h="847090">
                  <a:moveTo>
                    <a:pt x="116751" y="204317"/>
                  </a:moveTo>
                  <a:lnTo>
                    <a:pt x="87566" y="204317"/>
                  </a:lnTo>
                  <a:lnTo>
                    <a:pt x="87566" y="175133"/>
                  </a:lnTo>
                  <a:lnTo>
                    <a:pt x="58381" y="175133"/>
                  </a:lnTo>
                  <a:lnTo>
                    <a:pt x="58381" y="233502"/>
                  </a:lnTo>
                  <a:lnTo>
                    <a:pt x="29197" y="233502"/>
                  </a:lnTo>
                  <a:lnTo>
                    <a:pt x="29197" y="321068"/>
                  </a:lnTo>
                  <a:lnTo>
                    <a:pt x="58381" y="321068"/>
                  </a:lnTo>
                  <a:lnTo>
                    <a:pt x="87566" y="321081"/>
                  </a:lnTo>
                  <a:lnTo>
                    <a:pt x="87566" y="350266"/>
                  </a:lnTo>
                  <a:lnTo>
                    <a:pt x="116751" y="350266"/>
                  </a:lnTo>
                  <a:lnTo>
                    <a:pt x="116751" y="291884"/>
                  </a:lnTo>
                  <a:lnTo>
                    <a:pt x="87566" y="291884"/>
                  </a:lnTo>
                  <a:lnTo>
                    <a:pt x="58381" y="291884"/>
                  </a:lnTo>
                  <a:lnTo>
                    <a:pt x="58381" y="233514"/>
                  </a:lnTo>
                  <a:lnTo>
                    <a:pt x="87566" y="233514"/>
                  </a:lnTo>
                  <a:lnTo>
                    <a:pt x="87566" y="262699"/>
                  </a:lnTo>
                  <a:lnTo>
                    <a:pt x="116751" y="262699"/>
                  </a:lnTo>
                  <a:lnTo>
                    <a:pt x="116751" y="204317"/>
                  </a:lnTo>
                  <a:close/>
                </a:path>
                <a:path w="292100" h="847090">
                  <a:moveTo>
                    <a:pt x="116751" y="116751"/>
                  </a:moveTo>
                  <a:lnTo>
                    <a:pt x="87566" y="116751"/>
                  </a:lnTo>
                  <a:lnTo>
                    <a:pt x="87566" y="145935"/>
                  </a:lnTo>
                  <a:lnTo>
                    <a:pt x="116751" y="145935"/>
                  </a:lnTo>
                  <a:lnTo>
                    <a:pt x="116751" y="116751"/>
                  </a:lnTo>
                  <a:close/>
                </a:path>
                <a:path w="292100" h="847090">
                  <a:moveTo>
                    <a:pt x="116751" y="29184"/>
                  </a:moveTo>
                  <a:lnTo>
                    <a:pt x="87566" y="29184"/>
                  </a:lnTo>
                  <a:lnTo>
                    <a:pt x="87566" y="0"/>
                  </a:lnTo>
                  <a:lnTo>
                    <a:pt x="58381" y="0"/>
                  </a:lnTo>
                  <a:lnTo>
                    <a:pt x="58381" y="58381"/>
                  </a:lnTo>
                  <a:lnTo>
                    <a:pt x="87566" y="58381"/>
                  </a:lnTo>
                  <a:lnTo>
                    <a:pt x="116751" y="58369"/>
                  </a:lnTo>
                  <a:lnTo>
                    <a:pt x="116751" y="29184"/>
                  </a:lnTo>
                  <a:close/>
                </a:path>
                <a:path w="292100" h="847090">
                  <a:moveTo>
                    <a:pt x="145948" y="262699"/>
                  </a:moveTo>
                  <a:lnTo>
                    <a:pt x="116763" y="262699"/>
                  </a:lnTo>
                  <a:lnTo>
                    <a:pt x="116763" y="291884"/>
                  </a:lnTo>
                  <a:lnTo>
                    <a:pt x="145948" y="291884"/>
                  </a:lnTo>
                  <a:lnTo>
                    <a:pt x="145948" y="262699"/>
                  </a:lnTo>
                  <a:close/>
                </a:path>
                <a:path w="292100" h="847090">
                  <a:moveTo>
                    <a:pt x="145948" y="175133"/>
                  </a:moveTo>
                  <a:lnTo>
                    <a:pt x="116763" y="175133"/>
                  </a:lnTo>
                  <a:lnTo>
                    <a:pt x="116763" y="204317"/>
                  </a:lnTo>
                  <a:lnTo>
                    <a:pt x="145948" y="204317"/>
                  </a:lnTo>
                  <a:lnTo>
                    <a:pt x="145948" y="175133"/>
                  </a:lnTo>
                  <a:close/>
                </a:path>
                <a:path w="292100" h="847090">
                  <a:moveTo>
                    <a:pt x="175133" y="379450"/>
                  </a:moveTo>
                  <a:lnTo>
                    <a:pt x="145948" y="379450"/>
                  </a:lnTo>
                  <a:lnTo>
                    <a:pt x="116763" y="379450"/>
                  </a:lnTo>
                  <a:lnTo>
                    <a:pt x="116763" y="525399"/>
                  </a:lnTo>
                  <a:lnTo>
                    <a:pt x="145948" y="525399"/>
                  </a:lnTo>
                  <a:lnTo>
                    <a:pt x="145948" y="408635"/>
                  </a:lnTo>
                  <a:lnTo>
                    <a:pt x="175133" y="408635"/>
                  </a:lnTo>
                  <a:lnTo>
                    <a:pt x="175133" y="379450"/>
                  </a:lnTo>
                  <a:close/>
                </a:path>
                <a:path w="292100" h="847090">
                  <a:moveTo>
                    <a:pt x="175133" y="116751"/>
                  </a:moveTo>
                  <a:lnTo>
                    <a:pt x="145948" y="116751"/>
                  </a:lnTo>
                  <a:lnTo>
                    <a:pt x="145948" y="58369"/>
                  </a:lnTo>
                  <a:lnTo>
                    <a:pt x="116763" y="58369"/>
                  </a:lnTo>
                  <a:lnTo>
                    <a:pt x="116763" y="116751"/>
                  </a:lnTo>
                  <a:lnTo>
                    <a:pt x="116763" y="145935"/>
                  </a:lnTo>
                  <a:lnTo>
                    <a:pt x="145948" y="145935"/>
                  </a:lnTo>
                  <a:lnTo>
                    <a:pt x="175133" y="145935"/>
                  </a:lnTo>
                  <a:lnTo>
                    <a:pt x="175133" y="116751"/>
                  </a:lnTo>
                  <a:close/>
                </a:path>
                <a:path w="292100" h="847090">
                  <a:moveTo>
                    <a:pt x="204317" y="758913"/>
                  </a:moveTo>
                  <a:lnTo>
                    <a:pt x="175133" y="758913"/>
                  </a:lnTo>
                  <a:lnTo>
                    <a:pt x="145948" y="758913"/>
                  </a:lnTo>
                  <a:lnTo>
                    <a:pt x="116763" y="758913"/>
                  </a:lnTo>
                  <a:lnTo>
                    <a:pt x="116763" y="788098"/>
                  </a:lnTo>
                  <a:lnTo>
                    <a:pt x="145948" y="788098"/>
                  </a:lnTo>
                  <a:lnTo>
                    <a:pt x="175133" y="788098"/>
                  </a:lnTo>
                  <a:lnTo>
                    <a:pt x="175133" y="817283"/>
                  </a:lnTo>
                  <a:lnTo>
                    <a:pt x="145948" y="817283"/>
                  </a:lnTo>
                  <a:lnTo>
                    <a:pt x="145948" y="846467"/>
                  </a:lnTo>
                  <a:lnTo>
                    <a:pt x="175133" y="846467"/>
                  </a:lnTo>
                  <a:lnTo>
                    <a:pt x="175133" y="817295"/>
                  </a:lnTo>
                  <a:lnTo>
                    <a:pt x="204317" y="817295"/>
                  </a:lnTo>
                  <a:lnTo>
                    <a:pt x="204317" y="758913"/>
                  </a:lnTo>
                  <a:close/>
                </a:path>
                <a:path w="292100" h="847090">
                  <a:moveTo>
                    <a:pt x="204317" y="700532"/>
                  </a:moveTo>
                  <a:lnTo>
                    <a:pt x="175133" y="700532"/>
                  </a:lnTo>
                  <a:lnTo>
                    <a:pt x="145948" y="700532"/>
                  </a:lnTo>
                  <a:lnTo>
                    <a:pt x="145948" y="671347"/>
                  </a:lnTo>
                  <a:lnTo>
                    <a:pt x="116763" y="671347"/>
                  </a:lnTo>
                  <a:lnTo>
                    <a:pt x="116763" y="729729"/>
                  </a:lnTo>
                  <a:lnTo>
                    <a:pt x="145948" y="729729"/>
                  </a:lnTo>
                  <a:lnTo>
                    <a:pt x="175133" y="729716"/>
                  </a:lnTo>
                  <a:lnTo>
                    <a:pt x="204317" y="729716"/>
                  </a:lnTo>
                  <a:lnTo>
                    <a:pt x="204317" y="700532"/>
                  </a:lnTo>
                  <a:close/>
                </a:path>
                <a:path w="292100" h="847090">
                  <a:moveTo>
                    <a:pt x="204317" y="612965"/>
                  </a:moveTo>
                  <a:lnTo>
                    <a:pt x="175133" y="612965"/>
                  </a:lnTo>
                  <a:lnTo>
                    <a:pt x="175133" y="642150"/>
                  </a:lnTo>
                  <a:lnTo>
                    <a:pt x="145948" y="642150"/>
                  </a:lnTo>
                  <a:lnTo>
                    <a:pt x="145948" y="671347"/>
                  </a:lnTo>
                  <a:lnTo>
                    <a:pt x="175133" y="671347"/>
                  </a:lnTo>
                  <a:lnTo>
                    <a:pt x="204317" y="671347"/>
                  </a:lnTo>
                  <a:lnTo>
                    <a:pt x="204317" y="612965"/>
                  </a:lnTo>
                  <a:close/>
                </a:path>
                <a:path w="292100" h="847090">
                  <a:moveTo>
                    <a:pt x="204317" y="496214"/>
                  </a:moveTo>
                  <a:lnTo>
                    <a:pt x="175133" y="496214"/>
                  </a:lnTo>
                  <a:lnTo>
                    <a:pt x="175133" y="525399"/>
                  </a:lnTo>
                  <a:lnTo>
                    <a:pt x="145948" y="525399"/>
                  </a:lnTo>
                  <a:lnTo>
                    <a:pt x="145948" y="554583"/>
                  </a:lnTo>
                  <a:lnTo>
                    <a:pt x="116763" y="554583"/>
                  </a:lnTo>
                  <a:lnTo>
                    <a:pt x="116763" y="583768"/>
                  </a:lnTo>
                  <a:lnTo>
                    <a:pt x="145948" y="583768"/>
                  </a:lnTo>
                  <a:lnTo>
                    <a:pt x="175133" y="583780"/>
                  </a:lnTo>
                  <a:lnTo>
                    <a:pt x="175133" y="554596"/>
                  </a:lnTo>
                  <a:lnTo>
                    <a:pt x="204317" y="554596"/>
                  </a:lnTo>
                  <a:lnTo>
                    <a:pt x="204317" y="496214"/>
                  </a:lnTo>
                  <a:close/>
                </a:path>
                <a:path w="292100" h="847090">
                  <a:moveTo>
                    <a:pt x="204317" y="408647"/>
                  </a:moveTo>
                  <a:lnTo>
                    <a:pt x="175133" y="408647"/>
                  </a:lnTo>
                  <a:lnTo>
                    <a:pt x="175133" y="437832"/>
                  </a:lnTo>
                  <a:lnTo>
                    <a:pt x="204317" y="437832"/>
                  </a:lnTo>
                  <a:lnTo>
                    <a:pt x="204317" y="408647"/>
                  </a:lnTo>
                  <a:close/>
                </a:path>
                <a:path w="292100" h="847090">
                  <a:moveTo>
                    <a:pt x="204317" y="350266"/>
                  </a:moveTo>
                  <a:lnTo>
                    <a:pt x="175133" y="350266"/>
                  </a:lnTo>
                  <a:lnTo>
                    <a:pt x="175133" y="379450"/>
                  </a:lnTo>
                  <a:lnTo>
                    <a:pt x="204317" y="379450"/>
                  </a:lnTo>
                  <a:lnTo>
                    <a:pt x="204317" y="350266"/>
                  </a:lnTo>
                  <a:close/>
                </a:path>
                <a:path w="292100" h="847090">
                  <a:moveTo>
                    <a:pt x="204317" y="175133"/>
                  </a:moveTo>
                  <a:lnTo>
                    <a:pt x="175133" y="175133"/>
                  </a:lnTo>
                  <a:lnTo>
                    <a:pt x="175133" y="204317"/>
                  </a:lnTo>
                  <a:lnTo>
                    <a:pt x="145948" y="204317"/>
                  </a:lnTo>
                  <a:lnTo>
                    <a:pt x="145948" y="262699"/>
                  </a:lnTo>
                  <a:lnTo>
                    <a:pt x="175133" y="262699"/>
                  </a:lnTo>
                  <a:lnTo>
                    <a:pt x="175133" y="233514"/>
                  </a:lnTo>
                  <a:lnTo>
                    <a:pt x="204317" y="233514"/>
                  </a:lnTo>
                  <a:lnTo>
                    <a:pt x="204317" y="175133"/>
                  </a:lnTo>
                  <a:close/>
                </a:path>
                <a:path w="292100" h="847090">
                  <a:moveTo>
                    <a:pt x="204317" y="0"/>
                  </a:moveTo>
                  <a:lnTo>
                    <a:pt x="175133" y="0"/>
                  </a:lnTo>
                  <a:lnTo>
                    <a:pt x="145948" y="0"/>
                  </a:lnTo>
                  <a:lnTo>
                    <a:pt x="116763" y="0"/>
                  </a:lnTo>
                  <a:lnTo>
                    <a:pt x="116763" y="29184"/>
                  </a:lnTo>
                  <a:lnTo>
                    <a:pt x="145948" y="29184"/>
                  </a:lnTo>
                  <a:lnTo>
                    <a:pt x="175133" y="29184"/>
                  </a:lnTo>
                  <a:lnTo>
                    <a:pt x="175133" y="58381"/>
                  </a:lnTo>
                  <a:lnTo>
                    <a:pt x="204317" y="58381"/>
                  </a:lnTo>
                  <a:lnTo>
                    <a:pt x="204317" y="0"/>
                  </a:lnTo>
                  <a:close/>
                </a:path>
                <a:path w="292100" h="847090">
                  <a:moveTo>
                    <a:pt x="233514" y="817283"/>
                  </a:moveTo>
                  <a:lnTo>
                    <a:pt x="204330" y="817283"/>
                  </a:lnTo>
                  <a:lnTo>
                    <a:pt x="204330" y="846467"/>
                  </a:lnTo>
                  <a:lnTo>
                    <a:pt x="233514" y="846467"/>
                  </a:lnTo>
                  <a:lnTo>
                    <a:pt x="233514" y="817283"/>
                  </a:lnTo>
                  <a:close/>
                </a:path>
                <a:path w="292100" h="847090">
                  <a:moveTo>
                    <a:pt x="233514" y="758913"/>
                  </a:moveTo>
                  <a:lnTo>
                    <a:pt x="204330" y="758913"/>
                  </a:lnTo>
                  <a:lnTo>
                    <a:pt x="204330" y="788098"/>
                  </a:lnTo>
                  <a:lnTo>
                    <a:pt x="233514" y="788098"/>
                  </a:lnTo>
                  <a:lnTo>
                    <a:pt x="233514" y="758913"/>
                  </a:lnTo>
                  <a:close/>
                </a:path>
                <a:path w="292100" h="847090">
                  <a:moveTo>
                    <a:pt x="233514" y="408647"/>
                  </a:moveTo>
                  <a:lnTo>
                    <a:pt x="204330" y="408647"/>
                  </a:lnTo>
                  <a:lnTo>
                    <a:pt x="204330" y="437832"/>
                  </a:lnTo>
                  <a:lnTo>
                    <a:pt x="233514" y="437832"/>
                  </a:lnTo>
                  <a:lnTo>
                    <a:pt x="233514" y="408647"/>
                  </a:lnTo>
                  <a:close/>
                </a:path>
                <a:path w="292100" h="847090">
                  <a:moveTo>
                    <a:pt x="233514" y="145935"/>
                  </a:moveTo>
                  <a:lnTo>
                    <a:pt x="204330" y="145935"/>
                  </a:lnTo>
                  <a:lnTo>
                    <a:pt x="204330" y="175120"/>
                  </a:lnTo>
                  <a:lnTo>
                    <a:pt x="233514" y="175120"/>
                  </a:lnTo>
                  <a:lnTo>
                    <a:pt x="233514" y="145935"/>
                  </a:lnTo>
                  <a:close/>
                </a:path>
                <a:path w="292100" h="847090">
                  <a:moveTo>
                    <a:pt x="262699" y="642150"/>
                  </a:moveTo>
                  <a:lnTo>
                    <a:pt x="233514" y="642150"/>
                  </a:lnTo>
                  <a:lnTo>
                    <a:pt x="233514" y="671347"/>
                  </a:lnTo>
                  <a:lnTo>
                    <a:pt x="204330" y="671347"/>
                  </a:lnTo>
                  <a:lnTo>
                    <a:pt x="204330" y="700532"/>
                  </a:lnTo>
                  <a:lnTo>
                    <a:pt x="233514" y="700532"/>
                  </a:lnTo>
                  <a:lnTo>
                    <a:pt x="262699" y="700544"/>
                  </a:lnTo>
                  <a:lnTo>
                    <a:pt x="262699" y="642150"/>
                  </a:lnTo>
                  <a:close/>
                </a:path>
                <a:path w="292100" h="847090">
                  <a:moveTo>
                    <a:pt x="262699" y="437832"/>
                  </a:moveTo>
                  <a:lnTo>
                    <a:pt x="233514" y="437832"/>
                  </a:lnTo>
                  <a:lnTo>
                    <a:pt x="233514" y="525399"/>
                  </a:lnTo>
                  <a:lnTo>
                    <a:pt x="204330" y="525399"/>
                  </a:lnTo>
                  <a:lnTo>
                    <a:pt x="204330" y="612965"/>
                  </a:lnTo>
                  <a:lnTo>
                    <a:pt x="233514" y="612965"/>
                  </a:lnTo>
                  <a:lnTo>
                    <a:pt x="262699" y="612965"/>
                  </a:lnTo>
                  <a:lnTo>
                    <a:pt x="262699" y="437832"/>
                  </a:lnTo>
                  <a:close/>
                </a:path>
                <a:path w="292100" h="847090">
                  <a:moveTo>
                    <a:pt x="262699" y="175133"/>
                  </a:moveTo>
                  <a:lnTo>
                    <a:pt x="233514" y="175133"/>
                  </a:lnTo>
                  <a:lnTo>
                    <a:pt x="233514" y="204317"/>
                  </a:lnTo>
                  <a:lnTo>
                    <a:pt x="262699" y="204317"/>
                  </a:lnTo>
                  <a:lnTo>
                    <a:pt x="262699" y="175133"/>
                  </a:lnTo>
                  <a:close/>
                </a:path>
                <a:path w="292100" h="847090">
                  <a:moveTo>
                    <a:pt x="291884" y="350266"/>
                  </a:moveTo>
                  <a:lnTo>
                    <a:pt x="262699" y="350266"/>
                  </a:lnTo>
                  <a:lnTo>
                    <a:pt x="233514" y="350266"/>
                  </a:lnTo>
                  <a:lnTo>
                    <a:pt x="233514" y="408647"/>
                  </a:lnTo>
                  <a:lnTo>
                    <a:pt x="262699" y="408647"/>
                  </a:lnTo>
                  <a:lnTo>
                    <a:pt x="262699" y="379450"/>
                  </a:lnTo>
                  <a:lnTo>
                    <a:pt x="291884" y="379450"/>
                  </a:lnTo>
                  <a:lnTo>
                    <a:pt x="291884" y="350266"/>
                  </a:lnTo>
                  <a:close/>
                </a:path>
                <a:path w="292100" h="847090">
                  <a:moveTo>
                    <a:pt x="291884" y="204317"/>
                  </a:moveTo>
                  <a:lnTo>
                    <a:pt x="262699" y="204317"/>
                  </a:lnTo>
                  <a:lnTo>
                    <a:pt x="262699" y="262699"/>
                  </a:lnTo>
                  <a:lnTo>
                    <a:pt x="233514" y="262699"/>
                  </a:lnTo>
                  <a:lnTo>
                    <a:pt x="233514" y="233502"/>
                  </a:lnTo>
                  <a:lnTo>
                    <a:pt x="204330" y="233502"/>
                  </a:lnTo>
                  <a:lnTo>
                    <a:pt x="204330" y="321068"/>
                  </a:lnTo>
                  <a:lnTo>
                    <a:pt x="233514" y="321068"/>
                  </a:lnTo>
                  <a:lnTo>
                    <a:pt x="233514" y="291884"/>
                  </a:lnTo>
                  <a:lnTo>
                    <a:pt x="262699" y="291884"/>
                  </a:lnTo>
                  <a:lnTo>
                    <a:pt x="291884" y="291884"/>
                  </a:lnTo>
                  <a:lnTo>
                    <a:pt x="291884" y="204317"/>
                  </a:lnTo>
                  <a:close/>
                </a:path>
                <a:path w="292100" h="847090">
                  <a:moveTo>
                    <a:pt x="291884" y="145935"/>
                  </a:moveTo>
                  <a:lnTo>
                    <a:pt x="262699" y="145935"/>
                  </a:lnTo>
                  <a:lnTo>
                    <a:pt x="262699" y="175120"/>
                  </a:lnTo>
                  <a:lnTo>
                    <a:pt x="291884" y="175120"/>
                  </a:lnTo>
                  <a:lnTo>
                    <a:pt x="291884" y="145935"/>
                  </a:lnTo>
                  <a:close/>
                </a:path>
                <a:path w="292100" h="847090">
                  <a:moveTo>
                    <a:pt x="291884" y="87566"/>
                  </a:moveTo>
                  <a:lnTo>
                    <a:pt x="262699" y="87566"/>
                  </a:lnTo>
                  <a:lnTo>
                    <a:pt x="233514" y="87566"/>
                  </a:lnTo>
                  <a:lnTo>
                    <a:pt x="233514" y="116751"/>
                  </a:lnTo>
                  <a:lnTo>
                    <a:pt x="233514" y="145935"/>
                  </a:lnTo>
                  <a:lnTo>
                    <a:pt x="262699" y="145935"/>
                  </a:lnTo>
                  <a:lnTo>
                    <a:pt x="262699" y="116751"/>
                  </a:lnTo>
                  <a:lnTo>
                    <a:pt x="291884" y="116751"/>
                  </a:lnTo>
                  <a:lnTo>
                    <a:pt x="291884" y="87566"/>
                  </a:lnTo>
                  <a:close/>
                </a:path>
                <a:path w="292100" h="847090">
                  <a:moveTo>
                    <a:pt x="291884" y="0"/>
                  </a:moveTo>
                  <a:lnTo>
                    <a:pt x="262699" y="0"/>
                  </a:lnTo>
                  <a:lnTo>
                    <a:pt x="233514" y="0"/>
                  </a:lnTo>
                  <a:lnTo>
                    <a:pt x="204330" y="0"/>
                  </a:lnTo>
                  <a:lnTo>
                    <a:pt x="204330" y="58381"/>
                  </a:lnTo>
                  <a:lnTo>
                    <a:pt x="233514" y="58381"/>
                  </a:lnTo>
                  <a:lnTo>
                    <a:pt x="233514" y="29184"/>
                  </a:lnTo>
                  <a:lnTo>
                    <a:pt x="262699" y="29184"/>
                  </a:lnTo>
                  <a:lnTo>
                    <a:pt x="291884" y="29184"/>
                  </a:lnTo>
                  <a:lnTo>
                    <a:pt x="29188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973863" y="13633192"/>
              <a:ext cx="321310" cy="847090"/>
            </a:xfrm>
            <a:custGeom>
              <a:avLst/>
              <a:gdLst/>
              <a:ahLst/>
              <a:cxnLst/>
              <a:rect l="l" t="t" r="r" b="b"/>
              <a:pathLst>
                <a:path w="321309" h="847090">
                  <a:moveTo>
                    <a:pt x="29184" y="788098"/>
                  </a:moveTo>
                  <a:lnTo>
                    <a:pt x="0" y="788098"/>
                  </a:lnTo>
                  <a:lnTo>
                    <a:pt x="0" y="817295"/>
                  </a:lnTo>
                  <a:lnTo>
                    <a:pt x="29184" y="817295"/>
                  </a:lnTo>
                  <a:lnTo>
                    <a:pt x="29184" y="788098"/>
                  </a:lnTo>
                  <a:close/>
                </a:path>
                <a:path w="321309" h="847090">
                  <a:moveTo>
                    <a:pt x="29184" y="612965"/>
                  </a:moveTo>
                  <a:lnTo>
                    <a:pt x="0" y="612965"/>
                  </a:lnTo>
                  <a:lnTo>
                    <a:pt x="0" y="700532"/>
                  </a:lnTo>
                  <a:lnTo>
                    <a:pt x="29184" y="700532"/>
                  </a:lnTo>
                  <a:lnTo>
                    <a:pt x="29184" y="612965"/>
                  </a:lnTo>
                  <a:close/>
                </a:path>
                <a:path w="321309" h="847090">
                  <a:moveTo>
                    <a:pt x="29184" y="525399"/>
                  </a:moveTo>
                  <a:lnTo>
                    <a:pt x="0" y="525399"/>
                  </a:lnTo>
                  <a:lnTo>
                    <a:pt x="0" y="554596"/>
                  </a:lnTo>
                  <a:lnTo>
                    <a:pt x="29184" y="554596"/>
                  </a:lnTo>
                  <a:lnTo>
                    <a:pt x="29184" y="525399"/>
                  </a:lnTo>
                  <a:close/>
                </a:path>
                <a:path w="321309" h="847090">
                  <a:moveTo>
                    <a:pt x="29184" y="467017"/>
                  </a:moveTo>
                  <a:lnTo>
                    <a:pt x="0" y="467017"/>
                  </a:lnTo>
                  <a:lnTo>
                    <a:pt x="0" y="496201"/>
                  </a:lnTo>
                  <a:lnTo>
                    <a:pt x="29184" y="496201"/>
                  </a:lnTo>
                  <a:lnTo>
                    <a:pt x="29184" y="467017"/>
                  </a:lnTo>
                  <a:close/>
                </a:path>
                <a:path w="321309" h="847090">
                  <a:moveTo>
                    <a:pt x="29184" y="408647"/>
                  </a:moveTo>
                  <a:lnTo>
                    <a:pt x="0" y="408647"/>
                  </a:lnTo>
                  <a:lnTo>
                    <a:pt x="0" y="437832"/>
                  </a:lnTo>
                  <a:lnTo>
                    <a:pt x="29184" y="437832"/>
                  </a:lnTo>
                  <a:lnTo>
                    <a:pt x="29184" y="408647"/>
                  </a:lnTo>
                  <a:close/>
                </a:path>
                <a:path w="321309" h="847090">
                  <a:moveTo>
                    <a:pt x="29184" y="350266"/>
                  </a:moveTo>
                  <a:lnTo>
                    <a:pt x="0" y="350266"/>
                  </a:lnTo>
                  <a:lnTo>
                    <a:pt x="0" y="379450"/>
                  </a:lnTo>
                  <a:lnTo>
                    <a:pt x="29184" y="379450"/>
                  </a:lnTo>
                  <a:lnTo>
                    <a:pt x="29184" y="350266"/>
                  </a:lnTo>
                  <a:close/>
                </a:path>
                <a:path w="321309" h="847090">
                  <a:moveTo>
                    <a:pt x="58381" y="788098"/>
                  </a:moveTo>
                  <a:lnTo>
                    <a:pt x="29197" y="788098"/>
                  </a:lnTo>
                  <a:lnTo>
                    <a:pt x="29197" y="817295"/>
                  </a:lnTo>
                  <a:lnTo>
                    <a:pt x="58381" y="817295"/>
                  </a:lnTo>
                  <a:lnTo>
                    <a:pt x="58381" y="788098"/>
                  </a:lnTo>
                  <a:close/>
                </a:path>
                <a:path w="321309" h="847090">
                  <a:moveTo>
                    <a:pt x="58381" y="291884"/>
                  </a:moveTo>
                  <a:lnTo>
                    <a:pt x="29197" y="291884"/>
                  </a:lnTo>
                  <a:lnTo>
                    <a:pt x="29197" y="350266"/>
                  </a:lnTo>
                  <a:lnTo>
                    <a:pt x="58381" y="350266"/>
                  </a:lnTo>
                  <a:lnTo>
                    <a:pt x="58381" y="291884"/>
                  </a:lnTo>
                  <a:close/>
                </a:path>
                <a:path w="321309" h="847090">
                  <a:moveTo>
                    <a:pt x="87566" y="700532"/>
                  </a:moveTo>
                  <a:lnTo>
                    <a:pt x="58381" y="700532"/>
                  </a:lnTo>
                  <a:lnTo>
                    <a:pt x="58381" y="758913"/>
                  </a:lnTo>
                  <a:lnTo>
                    <a:pt x="87566" y="758913"/>
                  </a:lnTo>
                  <a:lnTo>
                    <a:pt x="87566" y="700532"/>
                  </a:lnTo>
                  <a:close/>
                </a:path>
                <a:path w="321309" h="847090">
                  <a:moveTo>
                    <a:pt x="116751" y="758913"/>
                  </a:moveTo>
                  <a:lnTo>
                    <a:pt x="87566" y="758913"/>
                  </a:lnTo>
                  <a:lnTo>
                    <a:pt x="87566" y="846480"/>
                  </a:lnTo>
                  <a:lnTo>
                    <a:pt x="116751" y="846480"/>
                  </a:lnTo>
                  <a:lnTo>
                    <a:pt x="116751" y="758913"/>
                  </a:lnTo>
                  <a:close/>
                </a:path>
                <a:path w="321309" h="847090">
                  <a:moveTo>
                    <a:pt x="116751" y="554583"/>
                  </a:moveTo>
                  <a:lnTo>
                    <a:pt x="87566" y="554583"/>
                  </a:lnTo>
                  <a:lnTo>
                    <a:pt x="58381" y="554583"/>
                  </a:lnTo>
                  <a:lnTo>
                    <a:pt x="58381" y="437832"/>
                  </a:lnTo>
                  <a:lnTo>
                    <a:pt x="87566" y="437832"/>
                  </a:lnTo>
                  <a:lnTo>
                    <a:pt x="87566" y="350266"/>
                  </a:lnTo>
                  <a:lnTo>
                    <a:pt x="58381" y="350266"/>
                  </a:lnTo>
                  <a:lnTo>
                    <a:pt x="58381" y="379450"/>
                  </a:lnTo>
                  <a:lnTo>
                    <a:pt x="29197" y="379450"/>
                  </a:lnTo>
                  <a:lnTo>
                    <a:pt x="29197" y="554596"/>
                  </a:lnTo>
                  <a:lnTo>
                    <a:pt x="58381" y="554596"/>
                  </a:lnTo>
                  <a:lnTo>
                    <a:pt x="58381" y="583780"/>
                  </a:lnTo>
                  <a:lnTo>
                    <a:pt x="29197" y="583780"/>
                  </a:lnTo>
                  <a:lnTo>
                    <a:pt x="29197" y="642162"/>
                  </a:lnTo>
                  <a:lnTo>
                    <a:pt x="58381" y="642162"/>
                  </a:lnTo>
                  <a:lnTo>
                    <a:pt x="87566" y="642150"/>
                  </a:lnTo>
                  <a:lnTo>
                    <a:pt x="87566" y="671347"/>
                  </a:lnTo>
                  <a:lnTo>
                    <a:pt x="116751" y="671347"/>
                  </a:lnTo>
                  <a:lnTo>
                    <a:pt x="116751" y="612965"/>
                  </a:lnTo>
                  <a:lnTo>
                    <a:pt x="87566" y="612965"/>
                  </a:lnTo>
                  <a:lnTo>
                    <a:pt x="87566" y="583768"/>
                  </a:lnTo>
                  <a:lnTo>
                    <a:pt x="116751" y="583768"/>
                  </a:lnTo>
                  <a:lnTo>
                    <a:pt x="116751" y="554583"/>
                  </a:lnTo>
                  <a:close/>
                </a:path>
                <a:path w="321309" h="847090">
                  <a:moveTo>
                    <a:pt x="116751" y="467017"/>
                  </a:moveTo>
                  <a:lnTo>
                    <a:pt x="87566" y="467017"/>
                  </a:lnTo>
                  <a:lnTo>
                    <a:pt x="87566" y="496201"/>
                  </a:lnTo>
                  <a:lnTo>
                    <a:pt x="116751" y="496201"/>
                  </a:lnTo>
                  <a:lnTo>
                    <a:pt x="116751" y="467017"/>
                  </a:lnTo>
                  <a:close/>
                </a:path>
                <a:path w="321309" h="847090">
                  <a:moveTo>
                    <a:pt x="116751" y="145935"/>
                  </a:moveTo>
                  <a:lnTo>
                    <a:pt x="87566" y="145935"/>
                  </a:lnTo>
                  <a:lnTo>
                    <a:pt x="87566" y="204317"/>
                  </a:lnTo>
                  <a:lnTo>
                    <a:pt x="58381" y="204317"/>
                  </a:lnTo>
                  <a:lnTo>
                    <a:pt x="58381" y="145935"/>
                  </a:lnTo>
                  <a:lnTo>
                    <a:pt x="87566" y="145935"/>
                  </a:lnTo>
                  <a:lnTo>
                    <a:pt x="87566" y="116751"/>
                  </a:lnTo>
                  <a:lnTo>
                    <a:pt x="87566" y="87566"/>
                  </a:lnTo>
                  <a:lnTo>
                    <a:pt x="58381" y="87566"/>
                  </a:lnTo>
                  <a:lnTo>
                    <a:pt x="58381" y="116751"/>
                  </a:lnTo>
                  <a:lnTo>
                    <a:pt x="29197" y="116751"/>
                  </a:lnTo>
                  <a:lnTo>
                    <a:pt x="29197" y="233502"/>
                  </a:lnTo>
                  <a:lnTo>
                    <a:pt x="58381" y="233502"/>
                  </a:lnTo>
                  <a:lnTo>
                    <a:pt x="58381" y="291884"/>
                  </a:lnTo>
                  <a:lnTo>
                    <a:pt x="87566" y="291884"/>
                  </a:lnTo>
                  <a:lnTo>
                    <a:pt x="87566" y="321081"/>
                  </a:lnTo>
                  <a:lnTo>
                    <a:pt x="116751" y="321081"/>
                  </a:lnTo>
                  <a:lnTo>
                    <a:pt x="116751" y="145935"/>
                  </a:lnTo>
                  <a:close/>
                </a:path>
                <a:path w="321309" h="847090">
                  <a:moveTo>
                    <a:pt x="116751" y="0"/>
                  </a:moveTo>
                  <a:lnTo>
                    <a:pt x="87566" y="0"/>
                  </a:lnTo>
                  <a:lnTo>
                    <a:pt x="58381" y="0"/>
                  </a:lnTo>
                  <a:lnTo>
                    <a:pt x="58381" y="29184"/>
                  </a:lnTo>
                  <a:lnTo>
                    <a:pt x="29197" y="29184"/>
                  </a:lnTo>
                  <a:lnTo>
                    <a:pt x="29197" y="58369"/>
                  </a:lnTo>
                  <a:lnTo>
                    <a:pt x="29197" y="87566"/>
                  </a:lnTo>
                  <a:lnTo>
                    <a:pt x="58381" y="87566"/>
                  </a:lnTo>
                  <a:lnTo>
                    <a:pt x="58381" y="58381"/>
                  </a:lnTo>
                  <a:lnTo>
                    <a:pt x="87566" y="58381"/>
                  </a:lnTo>
                  <a:lnTo>
                    <a:pt x="87566" y="87566"/>
                  </a:lnTo>
                  <a:lnTo>
                    <a:pt x="116751" y="87566"/>
                  </a:lnTo>
                  <a:lnTo>
                    <a:pt x="116751" y="58369"/>
                  </a:lnTo>
                  <a:lnTo>
                    <a:pt x="87566" y="58369"/>
                  </a:lnTo>
                  <a:lnTo>
                    <a:pt x="87566" y="29184"/>
                  </a:lnTo>
                  <a:lnTo>
                    <a:pt x="116751" y="29184"/>
                  </a:lnTo>
                  <a:lnTo>
                    <a:pt x="116751" y="0"/>
                  </a:lnTo>
                  <a:close/>
                </a:path>
                <a:path w="321309" h="847090">
                  <a:moveTo>
                    <a:pt x="145948" y="379450"/>
                  </a:moveTo>
                  <a:lnTo>
                    <a:pt x="116763" y="379450"/>
                  </a:lnTo>
                  <a:lnTo>
                    <a:pt x="116763" y="437832"/>
                  </a:lnTo>
                  <a:lnTo>
                    <a:pt x="145948" y="437832"/>
                  </a:lnTo>
                  <a:lnTo>
                    <a:pt x="145948" y="379450"/>
                  </a:lnTo>
                  <a:close/>
                </a:path>
                <a:path w="321309" h="847090">
                  <a:moveTo>
                    <a:pt x="145948" y="321081"/>
                  </a:moveTo>
                  <a:lnTo>
                    <a:pt x="116763" y="321081"/>
                  </a:lnTo>
                  <a:lnTo>
                    <a:pt x="116763" y="350266"/>
                  </a:lnTo>
                  <a:lnTo>
                    <a:pt x="145948" y="350266"/>
                  </a:lnTo>
                  <a:lnTo>
                    <a:pt x="145948" y="321081"/>
                  </a:lnTo>
                  <a:close/>
                </a:path>
                <a:path w="321309" h="847090">
                  <a:moveTo>
                    <a:pt x="175133" y="788098"/>
                  </a:moveTo>
                  <a:lnTo>
                    <a:pt x="145948" y="788098"/>
                  </a:lnTo>
                  <a:lnTo>
                    <a:pt x="145948" y="817283"/>
                  </a:lnTo>
                  <a:lnTo>
                    <a:pt x="116763" y="817283"/>
                  </a:lnTo>
                  <a:lnTo>
                    <a:pt x="116763" y="846467"/>
                  </a:lnTo>
                  <a:lnTo>
                    <a:pt x="145948" y="846467"/>
                  </a:lnTo>
                  <a:lnTo>
                    <a:pt x="175133" y="846480"/>
                  </a:lnTo>
                  <a:lnTo>
                    <a:pt x="175133" y="788098"/>
                  </a:lnTo>
                  <a:close/>
                </a:path>
                <a:path w="321309" h="847090">
                  <a:moveTo>
                    <a:pt x="175133" y="496214"/>
                  </a:moveTo>
                  <a:lnTo>
                    <a:pt x="145948" y="496214"/>
                  </a:lnTo>
                  <a:lnTo>
                    <a:pt x="145948" y="583780"/>
                  </a:lnTo>
                  <a:lnTo>
                    <a:pt x="116763" y="583780"/>
                  </a:lnTo>
                  <a:lnTo>
                    <a:pt x="116763" y="612965"/>
                  </a:lnTo>
                  <a:lnTo>
                    <a:pt x="145948" y="612965"/>
                  </a:lnTo>
                  <a:lnTo>
                    <a:pt x="145948" y="642150"/>
                  </a:lnTo>
                  <a:lnTo>
                    <a:pt x="116763" y="642150"/>
                  </a:lnTo>
                  <a:lnTo>
                    <a:pt x="116763" y="671347"/>
                  </a:lnTo>
                  <a:lnTo>
                    <a:pt x="145948" y="671347"/>
                  </a:lnTo>
                  <a:lnTo>
                    <a:pt x="145948" y="758926"/>
                  </a:lnTo>
                  <a:lnTo>
                    <a:pt x="175133" y="758926"/>
                  </a:lnTo>
                  <a:lnTo>
                    <a:pt x="175133" y="496214"/>
                  </a:lnTo>
                  <a:close/>
                </a:path>
                <a:path w="321309" h="847090">
                  <a:moveTo>
                    <a:pt x="175133" y="437832"/>
                  </a:moveTo>
                  <a:lnTo>
                    <a:pt x="145948" y="437832"/>
                  </a:lnTo>
                  <a:lnTo>
                    <a:pt x="145948" y="467017"/>
                  </a:lnTo>
                  <a:lnTo>
                    <a:pt x="175133" y="467017"/>
                  </a:lnTo>
                  <a:lnTo>
                    <a:pt x="175133" y="437832"/>
                  </a:lnTo>
                  <a:close/>
                </a:path>
                <a:path w="321309" h="847090">
                  <a:moveTo>
                    <a:pt x="175133" y="145935"/>
                  </a:moveTo>
                  <a:lnTo>
                    <a:pt x="145948" y="145935"/>
                  </a:lnTo>
                  <a:lnTo>
                    <a:pt x="145948" y="116751"/>
                  </a:lnTo>
                  <a:lnTo>
                    <a:pt x="116763" y="116751"/>
                  </a:lnTo>
                  <a:lnTo>
                    <a:pt x="116763" y="175133"/>
                  </a:lnTo>
                  <a:lnTo>
                    <a:pt x="145948" y="175133"/>
                  </a:lnTo>
                  <a:lnTo>
                    <a:pt x="145948" y="204317"/>
                  </a:lnTo>
                  <a:lnTo>
                    <a:pt x="116763" y="204317"/>
                  </a:lnTo>
                  <a:lnTo>
                    <a:pt x="116763" y="291884"/>
                  </a:lnTo>
                  <a:lnTo>
                    <a:pt x="145948" y="291884"/>
                  </a:lnTo>
                  <a:lnTo>
                    <a:pt x="175133" y="291884"/>
                  </a:lnTo>
                  <a:lnTo>
                    <a:pt x="175133" y="145935"/>
                  </a:lnTo>
                  <a:close/>
                </a:path>
                <a:path w="321309" h="847090">
                  <a:moveTo>
                    <a:pt x="175133" y="0"/>
                  </a:moveTo>
                  <a:lnTo>
                    <a:pt x="145948" y="0"/>
                  </a:lnTo>
                  <a:lnTo>
                    <a:pt x="116763" y="0"/>
                  </a:lnTo>
                  <a:lnTo>
                    <a:pt x="116763" y="29184"/>
                  </a:lnTo>
                  <a:lnTo>
                    <a:pt x="145948" y="29184"/>
                  </a:lnTo>
                  <a:lnTo>
                    <a:pt x="175133" y="29184"/>
                  </a:lnTo>
                  <a:lnTo>
                    <a:pt x="175133" y="0"/>
                  </a:lnTo>
                  <a:close/>
                </a:path>
                <a:path w="321309" h="847090">
                  <a:moveTo>
                    <a:pt x="204330" y="758913"/>
                  </a:moveTo>
                  <a:lnTo>
                    <a:pt x="175145" y="758913"/>
                  </a:lnTo>
                  <a:lnTo>
                    <a:pt x="175145" y="788098"/>
                  </a:lnTo>
                  <a:lnTo>
                    <a:pt x="204330" y="788098"/>
                  </a:lnTo>
                  <a:lnTo>
                    <a:pt x="204330" y="758913"/>
                  </a:lnTo>
                  <a:close/>
                </a:path>
                <a:path w="321309" h="847090">
                  <a:moveTo>
                    <a:pt x="233514" y="642150"/>
                  </a:moveTo>
                  <a:lnTo>
                    <a:pt x="204330" y="642150"/>
                  </a:lnTo>
                  <a:lnTo>
                    <a:pt x="204330" y="671347"/>
                  </a:lnTo>
                  <a:lnTo>
                    <a:pt x="233514" y="671347"/>
                  </a:lnTo>
                  <a:lnTo>
                    <a:pt x="233514" y="642150"/>
                  </a:lnTo>
                  <a:close/>
                </a:path>
                <a:path w="321309" h="847090">
                  <a:moveTo>
                    <a:pt x="233514" y="379450"/>
                  </a:moveTo>
                  <a:lnTo>
                    <a:pt x="204330" y="379450"/>
                  </a:lnTo>
                  <a:lnTo>
                    <a:pt x="204330" y="408647"/>
                  </a:lnTo>
                  <a:lnTo>
                    <a:pt x="175145" y="408647"/>
                  </a:lnTo>
                  <a:lnTo>
                    <a:pt x="175145" y="496214"/>
                  </a:lnTo>
                  <a:lnTo>
                    <a:pt x="204330" y="496214"/>
                  </a:lnTo>
                  <a:lnTo>
                    <a:pt x="204330" y="437832"/>
                  </a:lnTo>
                  <a:lnTo>
                    <a:pt x="233514" y="437832"/>
                  </a:lnTo>
                  <a:lnTo>
                    <a:pt x="233514" y="379450"/>
                  </a:lnTo>
                  <a:close/>
                </a:path>
                <a:path w="321309" h="847090">
                  <a:moveTo>
                    <a:pt x="262699" y="758913"/>
                  </a:moveTo>
                  <a:lnTo>
                    <a:pt x="233514" y="758913"/>
                  </a:lnTo>
                  <a:lnTo>
                    <a:pt x="233514" y="817295"/>
                  </a:lnTo>
                  <a:lnTo>
                    <a:pt x="262699" y="817295"/>
                  </a:lnTo>
                  <a:lnTo>
                    <a:pt x="262699" y="758913"/>
                  </a:lnTo>
                  <a:close/>
                </a:path>
                <a:path w="321309" h="847090">
                  <a:moveTo>
                    <a:pt x="262699" y="700532"/>
                  </a:moveTo>
                  <a:lnTo>
                    <a:pt x="233514" y="700532"/>
                  </a:lnTo>
                  <a:lnTo>
                    <a:pt x="204330" y="700532"/>
                  </a:lnTo>
                  <a:lnTo>
                    <a:pt x="175145" y="700532"/>
                  </a:lnTo>
                  <a:lnTo>
                    <a:pt x="175145" y="729716"/>
                  </a:lnTo>
                  <a:lnTo>
                    <a:pt x="204330" y="729716"/>
                  </a:lnTo>
                  <a:lnTo>
                    <a:pt x="233514" y="729716"/>
                  </a:lnTo>
                  <a:lnTo>
                    <a:pt x="262699" y="729716"/>
                  </a:lnTo>
                  <a:lnTo>
                    <a:pt x="262699" y="700532"/>
                  </a:lnTo>
                  <a:close/>
                </a:path>
                <a:path w="321309" h="847090">
                  <a:moveTo>
                    <a:pt x="262699" y="525399"/>
                  </a:moveTo>
                  <a:lnTo>
                    <a:pt x="233514" y="525399"/>
                  </a:lnTo>
                  <a:lnTo>
                    <a:pt x="204330" y="525399"/>
                  </a:lnTo>
                  <a:lnTo>
                    <a:pt x="175145" y="525399"/>
                  </a:lnTo>
                  <a:lnTo>
                    <a:pt x="175145" y="612965"/>
                  </a:lnTo>
                  <a:lnTo>
                    <a:pt x="204330" y="612965"/>
                  </a:lnTo>
                  <a:lnTo>
                    <a:pt x="233514" y="612965"/>
                  </a:lnTo>
                  <a:lnTo>
                    <a:pt x="262699" y="612965"/>
                  </a:lnTo>
                  <a:lnTo>
                    <a:pt x="262699" y="583780"/>
                  </a:lnTo>
                  <a:lnTo>
                    <a:pt x="233514" y="583780"/>
                  </a:lnTo>
                  <a:lnTo>
                    <a:pt x="204330" y="583780"/>
                  </a:lnTo>
                  <a:lnTo>
                    <a:pt x="204330" y="554596"/>
                  </a:lnTo>
                  <a:lnTo>
                    <a:pt x="233514" y="554596"/>
                  </a:lnTo>
                  <a:lnTo>
                    <a:pt x="262699" y="554596"/>
                  </a:lnTo>
                  <a:lnTo>
                    <a:pt x="262699" y="525399"/>
                  </a:lnTo>
                  <a:close/>
                </a:path>
                <a:path w="321309" h="847090">
                  <a:moveTo>
                    <a:pt x="262699" y="437832"/>
                  </a:moveTo>
                  <a:lnTo>
                    <a:pt x="233514" y="437832"/>
                  </a:lnTo>
                  <a:lnTo>
                    <a:pt x="233514" y="496214"/>
                  </a:lnTo>
                  <a:lnTo>
                    <a:pt x="262699" y="496214"/>
                  </a:lnTo>
                  <a:lnTo>
                    <a:pt x="262699" y="437832"/>
                  </a:lnTo>
                  <a:close/>
                </a:path>
                <a:path w="321309" h="847090">
                  <a:moveTo>
                    <a:pt x="262699" y="262699"/>
                  </a:moveTo>
                  <a:lnTo>
                    <a:pt x="233514" y="262699"/>
                  </a:lnTo>
                  <a:lnTo>
                    <a:pt x="233514" y="233502"/>
                  </a:lnTo>
                  <a:lnTo>
                    <a:pt x="204330" y="233502"/>
                  </a:lnTo>
                  <a:lnTo>
                    <a:pt x="204330" y="262699"/>
                  </a:lnTo>
                  <a:lnTo>
                    <a:pt x="175145" y="262699"/>
                  </a:lnTo>
                  <a:lnTo>
                    <a:pt x="175145" y="321081"/>
                  </a:lnTo>
                  <a:lnTo>
                    <a:pt x="204330" y="321081"/>
                  </a:lnTo>
                  <a:lnTo>
                    <a:pt x="204330" y="291884"/>
                  </a:lnTo>
                  <a:lnTo>
                    <a:pt x="233514" y="291884"/>
                  </a:lnTo>
                  <a:lnTo>
                    <a:pt x="233514" y="350266"/>
                  </a:lnTo>
                  <a:lnTo>
                    <a:pt x="262699" y="350266"/>
                  </a:lnTo>
                  <a:lnTo>
                    <a:pt x="262699" y="262699"/>
                  </a:lnTo>
                  <a:close/>
                </a:path>
                <a:path w="321309" h="847090">
                  <a:moveTo>
                    <a:pt x="262699" y="0"/>
                  </a:moveTo>
                  <a:lnTo>
                    <a:pt x="233514" y="0"/>
                  </a:lnTo>
                  <a:lnTo>
                    <a:pt x="204330" y="0"/>
                  </a:lnTo>
                  <a:lnTo>
                    <a:pt x="204330" y="58369"/>
                  </a:lnTo>
                  <a:lnTo>
                    <a:pt x="204330" y="116751"/>
                  </a:lnTo>
                  <a:lnTo>
                    <a:pt x="204330" y="204317"/>
                  </a:lnTo>
                  <a:lnTo>
                    <a:pt x="233514" y="204317"/>
                  </a:lnTo>
                  <a:lnTo>
                    <a:pt x="262699" y="204317"/>
                  </a:lnTo>
                  <a:lnTo>
                    <a:pt x="262699" y="175133"/>
                  </a:lnTo>
                  <a:lnTo>
                    <a:pt x="233514" y="175133"/>
                  </a:lnTo>
                  <a:lnTo>
                    <a:pt x="233514" y="116751"/>
                  </a:lnTo>
                  <a:lnTo>
                    <a:pt x="233514" y="58381"/>
                  </a:lnTo>
                  <a:lnTo>
                    <a:pt x="233514" y="29184"/>
                  </a:lnTo>
                  <a:lnTo>
                    <a:pt x="262699" y="29184"/>
                  </a:lnTo>
                  <a:lnTo>
                    <a:pt x="262699" y="0"/>
                  </a:lnTo>
                  <a:close/>
                </a:path>
                <a:path w="321309" h="847090">
                  <a:moveTo>
                    <a:pt x="291896" y="583780"/>
                  </a:moveTo>
                  <a:lnTo>
                    <a:pt x="262712" y="583780"/>
                  </a:lnTo>
                  <a:lnTo>
                    <a:pt x="262712" y="758913"/>
                  </a:lnTo>
                  <a:lnTo>
                    <a:pt x="291896" y="758913"/>
                  </a:lnTo>
                  <a:lnTo>
                    <a:pt x="291896" y="583780"/>
                  </a:lnTo>
                  <a:close/>
                </a:path>
                <a:path w="321309" h="847090">
                  <a:moveTo>
                    <a:pt x="291896" y="467017"/>
                  </a:moveTo>
                  <a:lnTo>
                    <a:pt x="262712" y="467017"/>
                  </a:lnTo>
                  <a:lnTo>
                    <a:pt x="262712" y="496201"/>
                  </a:lnTo>
                  <a:lnTo>
                    <a:pt x="291896" y="496201"/>
                  </a:lnTo>
                  <a:lnTo>
                    <a:pt x="291896" y="467017"/>
                  </a:lnTo>
                  <a:close/>
                </a:path>
                <a:path w="321309" h="847090">
                  <a:moveTo>
                    <a:pt x="291896" y="408647"/>
                  </a:moveTo>
                  <a:lnTo>
                    <a:pt x="262712" y="408647"/>
                  </a:lnTo>
                  <a:lnTo>
                    <a:pt x="262712" y="437832"/>
                  </a:lnTo>
                  <a:lnTo>
                    <a:pt x="291896" y="437832"/>
                  </a:lnTo>
                  <a:lnTo>
                    <a:pt x="291896" y="408647"/>
                  </a:lnTo>
                  <a:close/>
                </a:path>
                <a:path w="321309" h="847090">
                  <a:moveTo>
                    <a:pt x="291896" y="262699"/>
                  </a:moveTo>
                  <a:lnTo>
                    <a:pt x="262712" y="262699"/>
                  </a:lnTo>
                  <a:lnTo>
                    <a:pt x="262712" y="350266"/>
                  </a:lnTo>
                  <a:lnTo>
                    <a:pt x="291896" y="350266"/>
                  </a:lnTo>
                  <a:lnTo>
                    <a:pt x="291896" y="262699"/>
                  </a:lnTo>
                  <a:close/>
                </a:path>
                <a:path w="321309" h="847090">
                  <a:moveTo>
                    <a:pt x="291896" y="175133"/>
                  </a:moveTo>
                  <a:lnTo>
                    <a:pt x="262712" y="175133"/>
                  </a:lnTo>
                  <a:lnTo>
                    <a:pt x="262712" y="204317"/>
                  </a:lnTo>
                  <a:lnTo>
                    <a:pt x="291896" y="204317"/>
                  </a:lnTo>
                  <a:lnTo>
                    <a:pt x="291896" y="175133"/>
                  </a:lnTo>
                  <a:close/>
                </a:path>
                <a:path w="321309" h="847090">
                  <a:moveTo>
                    <a:pt x="291896" y="58369"/>
                  </a:moveTo>
                  <a:lnTo>
                    <a:pt x="262712" y="58369"/>
                  </a:lnTo>
                  <a:lnTo>
                    <a:pt x="262712" y="116751"/>
                  </a:lnTo>
                  <a:lnTo>
                    <a:pt x="262712" y="145935"/>
                  </a:lnTo>
                  <a:lnTo>
                    <a:pt x="291896" y="145935"/>
                  </a:lnTo>
                  <a:lnTo>
                    <a:pt x="291896" y="116751"/>
                  </a:lnTo>
                  <a:lnTo>
                    <a:pt x="291896" y="58369"/>
                  </a:lnTo>
                  <a:close/>
                </a:path>
                <a:path w="321309" h="847090">
                  <a:moveTo>
                    <a:pt x="321081" y="0"/>
                  </a:moveTo>
                  <a:lnTo>
                    <a:pt x="291896" y="0"/>
                  </a:lnTo>
                  <a:lnTo>
                    <a:pt x="262712" y="0"/>
                  </a:lnTo>
                  <a:lnTo>
                    <a:pt x="262712" y="29184"/>
                  </a:lnTo>
                  <a:lnTo>
                    <a:pt x="291896" y="29184"/>
                  </a:lnTo>
                  <a:lnTo>
                    <a:pt x="321081" y="29184"/>
                  </a:lnTo>
                  <a:lnTo>
                    <a:pt x="32108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1265760" y="13633192"/>
              <a:ext cx="116839" cy="847090"/>
            </a:xfrm>
            <a:custGeom>
              <a:avLst/>
              <a:gdLst/>
              <a:ahLst/>
              <a:cxnLst/>
              <a:rect l="l" t="t" r="r" b="b"/>
              <a:pathLst>
                <a:path w="116840" h="847090">
                  <a:moveTo>
                    <a:pt x="29184" y="788098"/>
                  </a:moveTo>
                  <a:lnTo>
                    <a:pt x="0" y="788098"/>
                  </a:lnTo>
                  <a:lnTo>
                    <a:pt x="0" y="846480"/>
                  </a:lnTo>
                  <a:lnTo>
                    <a:pt x="29184" y="846480"/>
                  </a:lnTo>
                  <a:lnTo>
                    <a:pt x="29184" y="788098"/>
                  </a:lnTo>
                  <a:close/>
                </a:path>
                <a:path w="116840" h="847090">
                  <a:moveTo>
                    <a:pt x="29184" y="233502"/>
                  </a:moveTo>
                  <a:lnTo>
                    <a:pt x="0" y="233502"/>
                  </a:lnTo>
                  <a:lnTo>
                    <a:pt x="0" y="262686"/>
                  </a:lnTo>
                  <a:lnTo>
                    <a:pt x="29184" y="262686"/>
                  </a:lnTo>
                  <a:lnTo>
                    <a:pt x="29184" y="233502"/>
                  </a:lnTo>
                  <a:close/>
                </a:path>
                <a:path w="116840" h="847090">
                  <a:moveTo>
                    <a:pt x="58369" y="700532"/>
                  </a:moveTo>
                  <a:lnTo>
                    <a:pt x="29184" y="700532"/>
                  </a:lnTo>
                  <a:lnTo>
                    <a:pt x="0" y="700532"/>
                  </a:lnTo>
                  <a:lnTo>
                    <a:pt x="0" y="758913"/>
                  </a:lnTo>
                  <a:lnTo>
                    <a:pt x="29184" y="758913"/>
                  </a:lnTo>
                  <a:lnTo>
                    <a:pt x="29184" y="788098"/>
                  </a:lnTo>
                  <a:lnTo>
                    <a:pt x="58369" y="788098"/>
                  </a:lnTo>
                  <a:lnTo>
                    <a:pt x="58369" y="700532"/>
                  </a:lnTo>
                  <a:close/>
                </a:path>
                <a:path w="116840" h="847090">
                  <a:moveTo>
                    <a:pt x="58369" y="496214"/>
                  </a:moveTo>
                  <a:lnTo>
                    <a:pt x="29184" y="496214"/>
                  </a:lnTo>
                  <a:lnTo>
                    <a:pt x="29184" y="525399"/>
                  </a:lnTo>
                  <a:lnTo>
                    <a:pt x="0" y="525399"/>
                  </a:lnTo>
                  <a:lnTo>
                    <a:pt x="0" y="554596"/>
                  </a:lnTo>
                  <a:lnTo>
                    <a:pt x="29184" y="554596"/>
                  </a:lnTo>
                  <a:lnTo>
                    <a:pt x="29184" y="583780"/>
                  </a:lnTo>
                  <a:lnTo>
                    <a:pt x="0" y="583780"/>
                  </a:lnTo>
                  <a:lnTo>
                    <a:pt x="0" y="671347"/>
                  </a:lnTo>
                  <a:lnTo>
                    <a:pt x="29184" y="671347"/>
                  </a:lnTo>
                  <a:lnTo>
                    <a:pt x="29184" y="642175"/>
                  </a:lnTo>
                  <a:lnTo>
                    <a:pt x="58369" y="642175"/>
                  </a:lnTo>
                  <a:lnTo>
                    <a:pt x="58369" y="496214"/>
                  </a:lnTo>
                  <a:close/>
                </a:path>
                <a:path w="116840" h="847090">
                  <a:moveTo>
                    <a:pt x="58369" y="408647"/>
                  </a:moveTo>
                  <a:lnTo>
                    <a:pt x="29184" y="408647"/>
                  </a:lnTo>
                  <a:lnTo>
                    <a:pt x="0" y="408647"/>
                  </a:lnTo>
                  <a:lnTo>
                    <a:pt x="0" y="437832"/>
                  </a:lnTo>
                  <a:lnTo>
                    <a:pt x="29184" y="437832"/>
                  </a:lnTo>
                  <a:lnTo>
                    <a:pt x="58369" y="437832"/>
                  </a:lnTo>
                  <a:lnTo>
                    <a:pt x="58369" y="408647"/>
                  </a:lnTo>
                  <a:close/>
                </a:path>
                <a:path w="116840" h="847090">
                  <a:moveTo>
                    <a:pt x="58369" y="350266"/>
                  </a:moveTo>
                  <a:lnTo>
                    <a:pt x="29184" y="350266"/>
                  </a:lnTo>
                  <a:lnTo>
                    <a:pt x="29184" y="321081"/>
                  </a:lnTo>
                  <a:lnTo>
                    <a:pt x="0" y="321081"/>
                  </a:lnTo>
                  <a:lnTo>
                    <a:pt x="0" y="379463"/>
                  </a:lnTo>
                  <a:lnTo>
                    <a:pt x="29184" y="379463"/>
                  </a:lnTo>
                  <a:lnTo>
                    <a:pt x="58369" y="379450"/>
                  </a:lnTo>
                  <a:lnTo>
                    <a:pt x="58369" y="350266"/>
                  </a:lnTo>
                  <a:close/>
                </a:path>
                <a:path w="116840" h="847090">
                  <a:moveTo>
                    <a:pt x="58369" y="291884"/>
                  </a:moveTo>
                  <a:lnTo>
                    <a:pt x="29184" y="291884"/>
                  </a:lnTo>
                  <a:lnTo>
                    <a:pt x="29184" y="321081"/>
                  </a:lnTo>
                  <a:lnTo>
                    <a:pt x="58369" y="321081"/>
                  </a:lnTo>
                  <a:lnTo>
                    <a:pt x="58369" y="291884"/>
                  </a:lnTo>
                  <a:close/>
                </a:path>
                <a:path w="116840" h="847090">
                  <a:moveTo>
                    <a:pt x="58369" y="175133"/>
                  </a:moveTo>
                  <a:lnTo>
                    <a:pt x="29184" y="175133"/>
                  </a:lnTo>
                  <a:lnTo>
                    <a:pt x="0" y="175133"/>
                  </a:lnTo>
                  <a:lnTo>
                    <a:pt x="0" y="204317"/>
                  </a:lnTo>
                  <a:lnTo>
                    <a:pt x="29184" y="204317"/>
                  </a:lnTo>
                  <a:lnTo>
                    <a:pt x="58369" y="204317"/>
                  </a:lnTo>
                  <a:lnTo>
                    <a:pt x="58369" y="175133"/>
                  </a:lnTo>
                  <a:close/>
                </a:path>
                <a:path w="116840" h="847090">
                  <a:moveTo>
                    <a:pt x="58369" y="58369"/>
                  </a:moveTo>
                  <a:lnTo>
                    <a:pt x="29184" y="58369"/>
                  </a:lnTo>
                  <a:lnTo>
                    <a:pt x="0" y="58369"/>
                  </a:lnTo>
                  <a:lnTo>
                    <a:pt x="0" y="116751"/>
                  </a:lnTo>
                  <a:lnTo>
                    <a:pt x="0" y="145935"/>
                  </a:lnTo>
                  <a:lnTo>
                    <a:pt x="29184" y="145935"/>
                  </a:lnTo>
                  <a:lnTo>
                    <a:pt x="58369" y="145935"/>
                  </a:lnTo>
                  <a:lnTo>
                    <a:pt x="58369" y="116751"/>
                  </a:lnTo>
                  <a:lnTo>
                    <a:pt x="58369" y="58369"/>
                  </a:lnTo>
                  <a:close/>
                </a:path>
                <a:path w="116840" h="847090">
                  <a:moveTo>
                    <a:pt x="58369" y="0"/>
                  </a:moveTo>
                  <a:lnTo>
                    <a:pt x="29184" y="0"/>
                  </a:lnTo>
                  <a:lnTo>
                    <a:pt x="0" y="0"/>
                  </a:lnTo>
                  <a:lnTo>
                    <a:pt x="0" y="29184"/>
                  </a:lnTo>
                  <a:lnTo>
                    <a:pt x="29184" y="29184"/>
                  </a:lnTo>
                  <a:lnTo>
                    <a:pt x="58369" y="29184"/>
                  </a:lnTo>
                  <a:lnTo>
                    <a:pt x="58369" y="0"/>
                  </a:lnTo>
                  <a:close/>
                </a:path>
                <a:path w="116840" h="847090">
                  <a:moveTo>
                    <a:pt x="87566" y="788098"/>
                  </a:moveTo>
                  <a:lnTo>
                    <a:pt x="58381" y="788098"/>
                  </a:lnTo>
                  <a:lnTo>
                    <a:pt x="58381" y="846480"/>
                  </a:lnTo>
                  <a:lnTo>
                    <a:pt x="87566" y="846480"/>
                  </a:lnTo>
                  <a:lnTo>
                    <a:pt x="87566" y="788098"/>
                  </a:lnTo>
                  <a:close/>
                </a:path>
                <a:path w="116840" h="847090">
                  <a:moveTo>
                    <a:pt x="87566" y="729716"/>
                  </a:moveTo>
                  <a:lnTo>
                    <a:pt x="58381" y="729716"/>
                  </a:lnTo>
                  <a:lnTo>
                    <a:pt x="58381" y="758901"/>
                  </a:lnTo>
                  <a:lnTo>
                    <a:pt x="87566" y="758901"/>
                  </a:lnTo>
                  <a:lnTo>
                    <a:pt x="87566" y="729716"/>
                  </a:lnTo>
                  <a:close/>
                </a:path>
                <a:path w="116840" h="847090">
                  <a:moveTo>
                    <a:pt x="87566" y="291884"/>
                  </a:moveTo>
                  <a:lnTo>
                    <a:pt x="58381" y="291884"/>
                  </a:lnTo>
                  <a:lnTo>
                    <a:pt x="58381" y="321081"/>
                  </a:lnTo>
                  <a:lnTo>
                    <a:pt x="87566" y="321081"/>
                  </a:lnTo>
                  <a:lnTo>
                    <a:pt x="87566" y="291884"/>
                  </a:lnTo>
                  <a:close/>
                </a:path>
                <a:path w="116840" h="847090">
                  <a:moveTo>
                    <a:pt x="116751" y="758913"/>
                  </a:moveTo>
                  <a:lnTo>
                    <a:pt x="87566" y="758913"/>
                  </a:lnTo>
                  <a:lnTo>
                    <a:pt x="87566" y="788098"/>
                  </a:lnTo>
                  <a:lnTo>
                    <a:pt x="116751" y="788098"/>
                  </a:lnTo>
                  <a:lnTo>
                    <a:pt x="116751" y="758913"/>
                  </a:lnTo>
                  <a:close/>
                </a:path>
                <a:path w="116840" h="847090">
                  <a:moveTo>
                    <a:pt x="116751" y="700532"/>
                  </a:moveTo>
                  <a:lnTo>
                    <a:pt x="87566" y="700532"/>
                  </a:lnTo>
                  <a:lnTo>
                    <a:pt x="87566" y="729716"/>
                  </a:lnTo>
                  <a:lnTo>
                    <a:pt x="116751" y="729716"/>
                  </a:lnTo>
                  <a:lnTo>
                    <a:pt x="116751" y="700532"/>
                  </a:lnTo>
                  <a:close/>
                </a:path>
                <a:path w="116840" h="847090">
                  <a:moveTo>
                    <a:pt x="116751" y="612965"/>
                  </a:moveTo>
                  <a:lnTo>
                    <a:pt x="87566" y="612965"/>
                  </a:lnTo>
                  <a:lnTo>
                    <a:pt x="58381" y="612965"/>
                  </a:lnTo>
                  <a:lnTo>
                    <a:pt x="58381" y="671347"/>
                  </a:lnTo>
                  <a:lnTo>
                    <a:pt x="87566" y="671347"/>
                  </a:lnTo>
                  <a:lnTo>
                    <a:pt x="87566" y="642150"/>
                  </a:lnTo>
                  <a:lnTo>
                    <a:pt x="116751" y="642150"/>
                  </a:lnTo>
                  <a:lnTo>
                    <a:pt x="116751" y="612965"/>
                  </a:lnTo>
                  <a:close/>
                </a:path>
                <a:path w="116840" h="847090">
                  <a:moveTo>
                    <a:pt x="116751" y="379450"/>
                  </a:moveTo>
                  <a:lnTo>
                    <a:pt x="87566" y="379450"/>
                  </a:lnTo>
                  <a:lnTo>
                    <a:pt x="58381" y="379450"/>
                  </a:lnTo>
                  <a:lnTo>
                    <a:pt x="58381" y="525399"/>
                  </a:lnTo>
                  <a:lnTo>
                    <a:pt x="87566" y="525399"/>
                  </a:lnTo>
                  <a:lnTo>
                    <a:pt x="87566" y="437832"/>
                  </a:lnTo>
                  <a:lnTo>
                    <a:pt x="116751" y="437832"/>
                  </a:lnTo>
                  <a:lnTo>
                    <a:pt x="116751" y="379450"/>
                  </a:lnTo>
                  <a:close/>
                </a:path>
                <a:path w="116840" h="847090">
                  <a:moveTo>
                    <a:pt x="116751" y="321081"/>
                  </a:moveTo>
                  <a:lnTo>
                    <a:pt x="87566" y="321081"/>
                  </a:lnTo>
                  <a:lnTo>
                    <a:pt x="87566" y="350266"/>
                  </a:lnTo>
                  <a:lnTo>
                    <a:pt x="116751" y="350266"/>
                  </a:lnTo>
                  <a:lnTo>
                    <a:pt x="116751" y="321081"/>
                  </a:lnTo>
                  <a:close/>
                </a:path>
                <a:path w="116840" h="847090">
                  <a:moveTo>
                    <a:pt x="116751" y="233502"/>
                  </a:moveTo>
                  <a:lnTo>
                    <a:pt x="87566" y="233502"/>
                  </a:lnTo>
                  <a:lnTo>
                    <a:pt x="58381" y="233502"/>
                  </a:lnTo>
                  <a:lnTo>
                    <a:pt x="58381" y="262686"/>
                  </a:lnTo>
                  <a:lnTo>
                    <a:pt x="87566" y="262686"/>
                  </a:lnTo>
                  <a:lnTo>
                    <a:pt x="87566" y="291884"/>
                  </a:lnTo>
                  <a:lnTo>
                    <a:pt x="116751" y="291884"/>
                  </a:lnTo>
                  <a:lnTo>
                    <a:pt x="116751" y="233502"/>
                  </a:lnTo>
                  <a:close/>
                </a:path>
                <a:path w="116840" h="847090">
                  <a:moveTo>
                    <a:pt x="116751" y="0"/>
                  </a:moveTo>
                  <a:lnTo>
                    <a:pt x="87566" y="0"/>
                  </a:lnTo>
                  <a:lnTo>
                    <a:pt x="58381" y="0"/>
                  </a:lnTo>
                  <a:lnTo>
                    <a:pt x="58381" y="29184"/>
                  </a:lnTo>
                  <a:lnTo>
                    <a:pt x="87566" y="29184"/>
                  </a:lnTo>
                  <a:lnTo>
                    <a:pt x="87566" y="58369"/>
                  </a:lnTo>
                  <a:lnTo>
                    <a:pt x="87566" y="116751"/>
                  </a:lnTo>
                  <a:lnTo>
                    <a:pt x="87566" y="175133"/>
                  </a:lnTo>
                  <a:lnTo>
                    <a:pt x="58381" y="175133"/>
                  </a:lnTo>
                  <a:lnTo>
                    <a:pt x="58381" y="204317"/>
                  </a:lnTo>
                  <a:lnTo>
                    <a:pt x="87566" y="204317"/>
                  </a:lnTo>
                  <a:lnTo>
                    <a:pt x="116751" y="204317"/>
                  </a:lnTo>
                  <a:lnTo>
                    <a:pt x="116751" y="116751"/>
                  </a:lnTo>
                  <a:lnTo>
                    <a:pt x="116751" y="58381"/>
                  </a:lnTo>
                  <a:lnTo>
                    <a:pt x="1167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766820" y="12138769"/>
            <a:ext cx="6338570" cy="205803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400" b="1" spc="-1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Consortium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5080" indent="-216535">
              <a:lnSpc>
                <a:spcPct val="119100"/>
              </a:lnSpc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z="1400" spc="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Fraunhofer,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Artificial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(DFKI),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Leibniz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Informatics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(LZI),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Leibniz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(GESIS),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Leibniz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(TIB),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(ZB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Med),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Leibniz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Centre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Economics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(ZBW),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RWTH</a:t>
            </a:r>
            <a:r>
              <a:rPr sz="1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Aachen,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Cologne, </a:t>
            </a:r>
            <a:r>
              <a:rPr lang="de-DE" sz="1400" spc="-10" dirty="0">
                <a:latin typeface="Arial" panose="020B0604020202020204" pitchFamily="34" charset="0"/>
                <a:cs typeface="Arial" panose="020B0604020202020204" pitchFamily="34" charset="0"/>
              </a:rPr>
              <a:t>Leuphana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Lüneburg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Leipzig,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Karlsruhe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Institute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Technology,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Berlin,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Dresden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35393" y="5830070"/>
            <a:ext cx="19983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400" b="1" spc="-15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sz="1400" b="1" spc="-15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b="1" spc="-15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35393" y="6043430"/>
            <a:ext cx="3228340" cy="129603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27965" indent="-215265">
              <a:lnSpc>
                <a:spcPct val="100000"/>
              </a:lnSpc>
              <a:spcBef>
                <a:spcPts val="4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NFDI4DS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sz="1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Graph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NFDI4DS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Gateway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NFDI4DS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Registries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Repositories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NFDI4DS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NFDI4DS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Compute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35393" y="7608603"/>
            <a:ext cx="132016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400" b="1" spc="-2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25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sz="1400" b="1" spc="-65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spc="-1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35393" y="7821963"/>
            <a:ext cx="3183255" cy="204671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227965" indent="-215265">
              <a:lnSpc>
                <a:spcPct val="100000"/>
              </a:lnSpc>
              <a:spcBef>
                <a:spcPts val="4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TA1: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TA2: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TA3: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TA4: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r>
              <a:rPr sz="1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TA5: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Interoperability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0"/>
              </a:spcBef>
              <a:buChar char="–"/>
              <a:tabLst>
                <a:tab pos="227965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TA6:</a:t>
            </a:r>
            <a:r>
              <a:rPr sz="1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5"/>
              </a:spcBef>
              <a:buChar char="–"/>
              <a:tabLst>
                <a:tab pos="227965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WG1: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Shared</a:t>
            </a:r>
            <a:r>
              <a:rPr sz="1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Tas</a:t>
            </a:r>
            <a:r>
              <a:rPr lang="de-DE" sz="1400" spc="-2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de-DE" sz="1400" spc="-2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965" indent="-215265">
              <a:lnSpc>
                <a:spcPct val="100000"/>
              </a:lnSpc>
              <a:spcBef>
                <a:spcPts val="325"/>
              </a:spcBef>
              <a:buChar char="–"/>
              <a:tabLst>
                <a:tab pos="227965" algn="l"/>
              </a:tabLst>
            </a:pPr>
            <a:r>
              <a:rPr lang="de-DE" sz="1400" spc="-20" dirty="0">
                <a:latin typeface="Arial" panose="020B0604020202020204" pitchFamily="34" charset="0"/>
                <a:cs typeface="Arial" panose="020B0604020202020204" pitchFamily="34" charset="0"/>
              </a:rPr>
              <a:t>WG2: </a:t>
            </a:r>
            <a:r>
              <a:rPr lang="de-DE" sz="1400" spc="-20"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41471" y="5831137"/>
            <a:ext cx="92138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400" b="1" spc="-1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Vision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41471" y="6044496"/>
            <a:ext cx="3077845" cy="1296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5080" indent="-215265" algn="just">
              <a:lnSpc>
                <a:spcPct val="119100"/>
              </a:lnSpc>
              <a:spcBef>
                <a:spcPts val="100"/>
              </a:spcBef>
              <a:buChar char="–"/>
              <a:tabLst>
                <a:tab pos="228600" algn="l"/>
              </a:tabLst>
            </a:pP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artificial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intelligence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Germany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241300" indent="-215265" algn="just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whole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data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lifecycle:</a:t>
            </a:r>
            <a:r>
              <a:rPr sz="14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collect/create,</a:t>
            </a:r>
            <a:r>
              <a:rPr sz="140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process,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analyze, preserve, access,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reuse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41471" y="7609492"/>
            <a:ext cx="12903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400" b="1" spc="-10" dirty="0">
                <a:solidFill>
                  <a:srgbClr val="D600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Objectives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41471" y="7822852"/>
            <a:ext cx="3115945" cy="358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marR="304800" indent="-215265">
              <a:lnSpc>
                <a:spcPct val="119100"/>
              </a:lnSpc>
              <a:spcBef>
                <a:spcPts val="100"/>
              </a:spcBef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(articles,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data, models, workflows,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scripts/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code)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154305" indent="-215265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Interlink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offer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innovative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33020" indent="-215265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Develop,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establish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sustain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50" dirty="0">
                <a:latin typeface="Arial" panose="020B0604020202020204" pitchFamily="34" charset="0"/>
                <a:cs typeface="Arial" panose="020B0604020202020204" pitchFamily="34" charset="0"/>
              </a:rPr>
              <a:t>a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infrastructure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209550" indent="-215265" algn="just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Foster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FAIR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(findable,</a:t>
            </a:r>
            <a:r>
              <a:rPr sz="1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accessible,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interoperable,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reusable)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open 	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5080" indent="-215265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sz="1400" spc="-25" dirty="0">
                <a:latin typeface="Arial" panose="020B0604020202020204" pitchFamily="34" charset="0"/>
                <a:cs typeface="Arial" panose="020B0604020202020204" pitchFamily="34" charset="0"/>
              </a:rPr>
              <a:t> transparency,</a:t>
            </a:r>
            <a:r>
              <a:rPr sz="1400" spc="-20" dirty="0">
                <a:latin typeface="Arial" panose="020B0604020202020204" pitchFamily="34" charset="0"/>
                <a:cs typeface="Arial" panose="020B0604020202020204" pitchFamily="34" charset="0"/>
              </a:rPr>
              <a:t> reproducibility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fairness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329" marR="279400" indent="-215265">
              <a:lnSpc>
                <a:spcPct val="119100"/>
              </a:lnSpc>
              <a:buChar char="–"/>
              <a:tabLst>
                <a:tab pos="228600" algn="l"/>
              </a:tabLst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Consider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ethical,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social 	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aspects</a:t>
            </a:r>
            <a:r>
              <a:rPr sz="1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1400" spc="-1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</Words>
  <Application>Microsoft Office PowerPoint</Application>
  <PresentationFormat>Benutzerdefiniert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Bahnschrift Light Condensed</vt:lpstr>
      <vt:lpstr>Bebas Neue Pro</vt:lpstr>
      <vt:lpstr>Calibri</vt:lpstr>
      <vt:lpstr>Office Theme</vt:lpstr>
      <vt:lpstr>We are the missing link.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the missing link.</dc:title>
  <dc:creator>Hennig, Christine</dc:creator>
  <cp:lastModifiedBy>Christine Hennig</cp:lastModifiedBy>
  <cp:revision>11</cp:revision>
  <cp:lastPrinted>2023-08-30T15:01:41Z</cp:lastPrinted>
  <dcterms:created xsi:type="dcterms:W3CDTF">2023-08-30T14:58:27Z</dcterms:created>
  <dcterms:modified xsi:type="dcterms:W3CDTF">2025-01-09T10:17:10Z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2023-08-25T00:00:00Z</vt:filetime>
  </property>
  <property fmtid="{D5CDD505-2E9C-101B-9397-08002B2CF9AE}" pid="3" name="Creator">
    <vt:lpwstr>Adobe InDesign 18.4 (Macintosh)</vt:lpwstr>
  </property>
  <property fmtid="{D5CDD505-2E9C-101B-9397-08002B2CF9AE}" pid="4" name="LastSaved">
    <vt:filetime>2023-08-30T00:00:00Z</vt:filetime>
  </property>
  <property fmtid="{D5CDD505-2E9C-101B-9397-08002B2CF9AE}" pid="5" name="Producer">
    <vt:lpwstr>Adobe PDF Library 17.0</vt:lpwstr>
  </property>
</Properties>
</file>